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1"/>
    <p:sldMasterId id="2147483767" r:id="rId2"/>
    <p:sldMasterId id="2147483781" r:id="rId3"/>
    <p:sldMasterId id="2147483796" r:id="rId4"/>
  </p:sldMasterIdLst>
  <p:notesMasterIdLst>
    <p:notesMasterId r:id="rId23"/>
  </p:notesMasterIdLst>
  <p:handoutMasterIdLst>
    <p:handoutMasterId r:id="rId24"/>
  </p:handoutMasterIdLst>
  <p:sldIdLst>
    <p:sldId id="1156" r:id="rId5"/>
    <p:sldId id="684" r:id="rId6"/>
    <p:sldId id="1618" r:id="rId7"/>
    <p:sldId id="1151" r:id="rId8"/>
    <p:sldId id="272" r:id="rId9"/>
    <p:sldId id="996" r:id="rId10"/>
    <p:sldId id="1705" r:id="rId11"/>
    <p:sldId id="1861" r:id="rId12"/>
    <p:sldId id="1229" r:id="rId13"/>
    <p:sldId id="946" r:id="rId14"/>
    <p:sldId id="971" r:id="rId15"/>
    <p:sldId id="1871" r:id="rId16"/>
    <p:sldId id="1870" r:id="rId17"/>
    <p:sldId id="1872" r:id="rId18"/>
    <p:sldId id="964" r:id="rId19"/>
    <p:sldId id="1873" r:id="rId20"/>
    <p:sldId id="967" r:id="rId21"/>
    <p:sldId id="987" r:id="rId22"/>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E69DAFE-4E39-4D6F-8CBE-4CBB9ECFAAAA}">
          <p14:sldIdLst>
            <p14:sldId id="1156"/>
            <p14:sldId id="684"/>
            <p14:sldId id="1618"/>
            <p14:sldId id="1151"/>
            <p14:sldId id="272"/>
            <p14:sldId id="996"/>
            <p14:sldId id="1705"/>
            <p14:sldId id="1861"/>
            <p14:sldId id="1229"/>
            <p14:sldId id="946"/>
            <p14:sldId id="971"/>
            <p14:sldId id="1871"/>
            <p14:sldId id="1870"/>
            <p14:sldId id="1872"/>
            <p14:sldId id="964"/>
            <p14:sldId id="1873"/>
            <p14:sldId id="967"/>
            <p14:sldId id="9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898989"/>
    <a:srgbClr val="93D500"/>
    <a:srgbClr val="415364"/>
    <a:srgbClr val="FF0000"/>
    <a:srgbClr val="628E00"/>
    <a:srgbClr val="F7F6F5"/>
    <a:srgbClr val="DCFF8F"/>
    <a:srgbClr val="C5FFDE"/>
    <a:srgbClr val="008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29" autoAdjust="0"/>
    <p:restoredTop sz="79204" autoAdjust="0"/>
  </p:normalViewPr>
  <p:slideViewPr>
    <p:cSldViewPr>
      <p:cViewPr varScale="1">
        <p:scale>
          <a:sx n="63" d="100"/>
          <a:sy n="63" d="100"/>
        </p:scale>
        <p:origin x="772" y="56"/>
      </p:cViewPr>
      <p:guideLst>
        <p:guide orient="horz" pos="2160"/>
        <p:guide pos="3840"/>
      </p:guideLst>
    </p:cSldViewPr>
  </p:slideViewPr>
  <p:outlineViewPr>
    <p:cViewPr>
      <p:scale>
        <a:sx n="33" d="100"/>
        <a:sy n="33" d="100"/>
      </p:scale>
      <p:origin x="0" y="-7272"/>
    </p:cViewPr>
  </p:outlineViewPr>
  <p:notesTextViewPr>
    <p:cViewPr>
      <p:scale>
        <a:sx n="3" d="2"/>
        <a:sy n="3" d="2"/>
      </p:scale>
      <p:origin x="0" y="0"/>
    </p:cViewPr>
  </p:notesTextViewPr>
  <p:sorterViewPr>
    <p:cViewPr>
      <p:scale>
        <a:sx n="100" d="100"/>
        <a:sy n="100" d="100"/>
      </p:scale>
      <p:origin x="0" y="-2792"/>
    </p:cViewPr>
  </p:sorterViewPr>
  <p:notesViewPr>
    <p:cSldViewPr>
      <p:cViewPr varScale="1">
        <p:scale>
          <a:sx n="49" d="100"/>
          <a:sy n="49" d="100"/>
        </p:scale>
        <p:origin x="291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586011-E602-4E97-A4B7-B701E9F51F95}"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9A3722A8-5CB3-404E-A833-B4981ED192DD}">
      <dgm:prSet phldrT="[Text]"/>
      <dgm:spPr/>
      <dgm:t>
        <a:bodyPr/>
        <a:lstStyle/>
        <a:p>
          <a:r>
            <a:rPr lang="en-US" i="0" dirty="0"/>
            <a:t>Chemical Cleaning</a:t>
          </a:r>
          <a:endParaRPr lang="en-GB" i="0" dirty="0"/>
        </a:p>
      </dgm:t>
    </dgm:pt>
    <dgm:pt modelId="{F445265D-0595-4249-8154-2D009A3990DF}" type="parTrans" cxnId="{59C11886-0E3D-498F-9D47-69B5AE6DA026}">
      <dgm:prSet/>
      <dgm:spPr/>
      <dgm:t>
        <a:bodyPr/>
        <a:lstStyle/>
        <a:p>
          <a:endParaRPr lang="en-GB"/>
        </a:p>
      </dgm:t>
    </dgm:pt>
    <dgm:pt modelId="{325A6FA7-CDC0-45A6-ACDA-24E76EBA8E09}" type="sibTrans" cxnId="{59C11886-0E3D-498F-9D47-69B5AE6DA026}">
      <dgm:prSet/>
      <dgm:spPr/>
      <dgm:t>
        <a:bodyPr/>
        <a:lstStyle/>
        <a:p>
          <a:endParaRPr lang="en-GB"/>
        </a:p>
      </dgm:t>
    </dgm:pt>
    <dgm:pt modelId="{1FB199F1-009F-4E16-880D-E0AD23B793D4}">
      <dgm:prSet phldrT="[Text]"/>
      <dgm:spPr/>
      <dgm:t>
        <a:bodyPr/>
        <a:lstStyle/>
        <a:p>
          <a:r>
            <a:rPr lang="en-GB" i="0" dirty="0"/>
            <a:t>Descaling </a:t>
          </a:r>
        </a:p>
      </dgm:t>
    </dgm:pt>
    <dgm:pt modelId="{CC85FBF6-B283-4E2F-B3E6-A022040DA165}" type="parTrans" cxnId="{BA074E7F-8545-4874-83E6-77E5C6B9A860}">
      <dgm:prSet/>
      <dgm:spPr/>
      <dgm:t>
        <a:bodyPr/>
        <a:lstStyle/>
        <a:p>
          <a:endParaRPr lang="en-GB"/>
        </a:p>
      </dgm:t>
    </dgm:pt>
    <dgm:pt modelId="{DD25876D-55AA-42CC-A080-ACD1DB0D3116}" type="sibTrans" cxnId="{BA074E7F-8545-4874-83E6-77E5C6B9A860}">
      <dgm:prSet/>
      <dgm:spPr/>
      <dgm:t>
        <a:bodyPr/>
        <a:lstStyle/>
        <a:p>
          <a:endParaRPr lang="en-GB"/>
        </a:p>
      </dgm:t>
    </dgm:pt>
    <dgm:pt modelId="{5DEA13FC-EE5A-4A97-8817-C1B3942F48B2}">
      <dgm:prSet phldrT="[Text]"/>
      <dgm:spPr/>
      <dgm:t>
        <a:bodyPr/>
        <a:lstStyle/>
        <a:p>
          <a:r>
            <a:rPr lang="en-US" i="0" dirty="0"/>
            <a:t>Rust removal</a:t>
          </a:r>
          <a:endParaRPr lang="en-GB" i="0" dirty="0"/>
        </a:p>
      </dgm:t>
    </dgm:pt>
    <dgm:pt modelId="{F37AD6A7-044D-454C-B15F-5873D4E683AE}" type="parTrans" cxnId="{5A3F2D5C-E63C-4D23-AD4E-EBA99109F8BB}">
      <dgm:prSet/>
      <dgm:spPr/>
      <dgm:t>
        <a:bodyPr/>
        <a:lstStyle/>
        <a:p>
          <a:endParaRPr lang="en-GB"/>
        </a:p>
      </dgm:t>
    </dgm:pt>
    <dgm:pt modelId="{C13A94F3-68B4-4B30-95EC-AA0050168AC3}" type="sibTrans" cxnId="{5A3F2D5C-E63C-4D23-AD4E-EBA99109F8BB}">
      <dgm:prSet/>
      <dgm:spPr/>
      <dgm:t>
        <a:bodyPr/>
        <a:lstStyle/>
        <a:p>
          <a:endParaRPr lang="en-GB"/>
        </a:p>
      </dgm:t>
    </dgm:pt>
    <dgm:pt modelId="{6BDA1009-A049-458C-890A-E61B4C2A3FFD}">
      <dgm:prSet phldrT="[Text]"/>
      <dgm:spPr/>
      <dgm:t>
        <a:bodyPr/>
        <a:lstStyle/>
        <a:p>
          <a:r>
            <a:rPr lang="en-US" i="0" dirty="0"/>
            <a:t>Decontamination</a:t>
          </a:r>
          <a:endParaRPr lang="en-GB" i="0" dirty="0"/>
        </a:p>
      </dgm:t>
    </dgm:pt>
    <dgm:pt modelId="{7B11DB8F-6B2D-454C-B834-85EBD363C02F}" type="parTrans" cxnId="{BA2D9CA8-5D1E-4ADA-BC76-F58C0658425D}">
      <dgm:prSet/>
      <dgm:spPr/>
      <dgm:t>
        <a:bodyPr/>
        <a:lstStyle/>
        <a:p>
          <a:endParaRPr lang="en-GB"/>
        </a:p>
      </dgm:t>
    </dgm:pt>
    <dgm:pt modelId="{ECF99B67-5105-4E76-920B-63D41D09F680}" type="sibTrans" cxnId="{BA2D9CA8-5D1E-4ADA-BC76-F58C0658425D}">
      <dgm:prSet/>
      <dgm:spPr/>
      <dgm:t>
        <a:bodyPr/>
        <a:lstStyle/>
        <a:p>
          <a:endParaRPr lang="en-GB"/>
        </a:p>
      </dgm:t>
    </dgm:pt>
    <dgm:pt modelId="{D2B9ADE8-545F-43D5-90EF-BA1157C49493}">
      <dgm:prSet phldrT="[Text]"/>
      <dgm:spPr/>
      <dgm:t>
        <a:bodyPr/>
        <a:lstStyle/>
        <a:p>
          <a:r>
            <a:rPr lang="en-US" dirty="0"/>
            <a:t>Hydrocarbon H2S,LEL</a:t>
          </a:r>
          <a:endParaRPr lang="en-GB" dirty="0"/>
        </a:p>
      </dgm:t>
    </dgm:pt>
    <dgm:pt modelId="{E707125F-877A-44B2-86D9-D4F9F0019919}" type="parTrans" cxnId="{70CB4D75-67EE-45CF-BB0F-F7004896E085}">
      <dgm:prSet/>
      <dgm:spPr/>
      <dgm:t>
        <a:bodyPr/>
        <a:lstStyle/>
        <a:p>
          <a:endParaRPr lang="en-GB"/>
        </a:p>
      </dgm:t>
    </dgm:pt>
    <dgm:pt modelId="{99EB86DF-978A-48E1-B7D7-09C2B1DA2F7A}" type="sibTrans" cxnId="{70CB4D75-67EE-45CF-BB0F-F7004896E085}">
      <dgm:prSet/>
      <dgm:spPr/>
      <dgm:t>
        <a:bodyPr/>
        <a:lstStyle/>
        <a:p>
          <a:endParaRPr lang="en-GB"/>
        </a:p>
      </dgm:t>
    </dgm:pt>
    <dgm:pt modelId="{6C8ED8C7-CFED-4E69-9A73-6B11C20871EE}">
      <dgm:prSet phldrT="[Text]"/>
      <dgm:spPr/>
      <dgm:t>
        <a:bodyPr/>
        <a:lstStyle/>
        <a:p>
          <a:r>
            <a:rPr lang="en-US" dirty="0"/>
            <a:t>Mercury Hg</a:t>
          </a:r>
          <a:endParaRPr lang="en-GB" dirty="0"/>
        </a:p>
      </dgm:t>
    </dgm:pt>
    <dgm:pt modelId="{7CBF4452-257F-46F6-BC8F-726C55E8AF38}" type="parTrans" cxnId="{70BFB3F9-331B-4439-8F70-76E82AF8BBB4}">
      <dgm:prSet/>
      <dgm:spPr/>
      <dgm:t>
        <a:bodyPr/>
        <a:lstStyle/>
        <a:p>
          <a:endParaRPr lang="en-GB"/>
        </a:p>
      </dgm:t>
    </dgm:pt>
    <dgm:pt modelId="{F5D5F204-5601-43B7-AD30-4DA0FAB2882B}" type="sibTrans" cxnId="{70BFB3F9-331B-4439-8F70-76E82AF8BBB4}">
      <dgm:prSet/>
      <dgm:spPr/>
      <dgm:t>
        <a:bodyPr/>
        <a:lstStyle/>
        <a:p>
          <a:endParaRPr lang="en-GB"/>
        </a:p>
      </dgm:t>
    </dgm:pt>
    <dgm:pt modelId="{2BABE6BD-8A58-49E1-B6CD-01B121D6BCD1}">
      <dgm:prSet phldrT="[Text]"/>
      <dgm:spPr/>
      <dgm:t>
        <a:bodyPr/>
        <a:lstStyle/>
        <a:p>
          <a:r>
            <a:rPr lang="en-US" i="0" dirty="0"/>
            <a:t>PFAS </a:t>
          </a:r>
          <a:r>
            <a:rPr lang="en-US" i="0" dirty="0" err="1"/>
            <a:t>decon</a:t>
          </a:r>
          <a:endParaRPr lang="en-GB" i="0" dirty="0"/>
        </a:p>
      </dgm:t>
    </dgm:pt>
    <dgm:pt modelId="{6AD8E99D-66DE-4C9D-A014-66F1EC987F8E}" type="parTrans" cxnId="{06ECA94B-473A-4399-81AB-7278F2CB042B}">
      <dgm:prSet/>
      <dgm:spPr/>
      <dgm:t>
        <a:bodyPr/>
        <a:lstStyle/>
        <a:p>
          <a:endParaRPr lang="en-GB"/>
        </a:p>
      </dgm:t>
    </dgm:pt>
    <dgm:pt modelId="{BB61377E-A258-42EE-8463-8CC7C02893D5}" type="sibTrans" cxnId="{06ECA94B-473A-4399-81AB-7278F2CB042B}">
      <dgm:prSet/>
      <dgm:spPr/>
      <dgm:t>
        <a:bodyPr/>
        <a:lstStyle/>
        <a:p>
          <a:endParaRPr lang="en-GB"/>
        </a:p>
      </dgm:t>
    </dgm:pt>
    <dgm:pt modelId="{A1F6BD20-AC4E-4A7B-BAE2-63DDEA5B59BB}">
      <dgm:prSet phldrT="[Text]"/>
      <dgm:spPr/>
      <dgm:t>
        <a:bodyPr/>
        <a:lstStyle/>
        <a:p>
          <a:r>
            <a:rPr lang="en-US" i="0" dirty="0"/>
            <a:t>Passivation </a:t>
          </a:r>
          <a:endParaRPr lang="en-GB" i="0" dirty="0"/>
        </a:p>
      </dgm:t>
    </dgm:pt>
    <dgm:pt modelId="{D51E735B-16EE-41D5-86A2-8A9BCE3A1979}" type="parTrans" cxnId="{E6B9EB3E-F2E9-4C47-869B-3E46A7148E34}">
      <dgm:prSet/>
      <dgm:spPr/>
      <dgm:t>
        <a:bodyPr/>
        <a:lstStyle/>
        <a:p>
          <a:endParaRPr lang="en-GB"/>
        </a:p>
      </dgm:t>
    </dgm:pt>
    <dgm:pt modelId="{86B4F341-4F2A-44B4-B93B-5F0DC69DB332}" type="sibTrans" cxnId="{E6B9EB3E-F2E9-4C47-869B-3E46A7148E34}">
      <dgm:prSet/>
      <dgm:spPr/>
      <dgm:t>
        <a:bodyPr/>
        <a:lstStyle/>
        <a:p>
          <a:endParaRPr lang="en-GB"/>
        </a:p>
      </dgm:t>
    </dgm:pt>
    <dgm:pt modelId="{D62D92DD-72DD-4E67-AF5C-A9C3DE9480FD}">
      <dgm:prSet phldrT="[Text]"/>
      <dgm:spPr/>
      <dgm:t>
        <a:bodyPr/>
        <a:lstStyle/>
        <a:p>
          <a:r>
            <a:rPr lang="en-GB" b="0" i="0" dirty="0"/>
            <a:t>Pyrophoric </a:t>
          </a:r>
          <a:r>
            <a:rPr lang="en-GB" b="0" i="0" dirty="0" err="1"/>
            <a:t>FeS</a:t>
          </a:r>
          <a:endParaRPr lang="en-GB" i="0" dirty="0"/>
        </a:p>
      </dgm:t>
    </dgm:pt>
    <dgm:pt modelId="{7CA6AE88-6D45-4753-9DEB-457D9C6B0615}" type="parTrans" cxnId="{04E510AC-B6FE-42FA-A8DE-E8E24E2642D8}">
      <dgm:prSet/>
      <dgm:spPr/>
      <dgm:t>
        <a:bodyPr/>
        <a:lstStyle/>
        <a:p>
          <a:endParaRPr lang="en-GB"/>
        </a:p>
      </dgm:t>
    </dgm:pt>
    <dgm:pt modelId="{50C28806-0E50-40B7-AAD0-B7C937C06D0C}" type="sibTrans" cxnId="{04E510AC-B6FE-42FA-A8DE-E8E24E2642D8}">
      <dgm:prSet/>
      <dgm:spPr/>
      <dgm:t>
        <a:bodyPr/>
        <a:lstStyle/>
        <a:p>
          <a:endParaRPr lang="en-GB"/>
        </a:p>
      </dgm:t>
    </dgm:pt>
    <dgm:pt modelId="{5A9F73DC-701E-40B2-B340-B66F17BC3D33}">
      <dgm:prSet phldrT="[Text]"/>
      <dgm:spPr/>
      <dgm:t>
        <a:bodyPr/>
        <a:lstStyle/>
        <a:p>
          <a:r>
            <a:rPr lang="en-US" i="0" dirty="0"/>
            <a:t>AFFF contain PFAS removal</a:t>
          </a:r>
          <a:endParaRPr lang="en-GB" i="0" dirty="0"/>
        </a:p>
      </dgm:t>
    </dgm:pt>
    <dgm:pt modelId="{D9E03338-DF25-47FE-9F12-9CF0A0A5634A}" type="parTrans" cxnId="{B540DBFA-4F2A-4928-B112-1A60F9D9B497}">
      <dgm:prSet/>
      <dgm:spPr/>
      <dgm:t>
        <a:bodyPr/>
        <a:lstStyle/>
        <a:p>
          <a:endParaRPr lang="en-GB"/>
        </a:p>
      </dgm:t>
    </dgm:pt>
    <dgm:pt modelId="{ED9A525C-A1C1-4C47-9184-4A4D7686890C}" type="sibTrans" cxnId="{B540DBFA-4F2A-4928-B112-1A60F9D9B497}">
      <dgm:prSet/>
      <dgm:spPr/>
      <dgm:t>
        <a:bodyPr/>
        <a:lstStyle/>
        <a:p>
          <a:endParaRPr lang="en-GB"/>
        </a:p>
      </dgm:t>
    </dgm:pt>
    <dgm:pt modelId="{9FA5B01B-7B12-48EB-B5F3-B8A0F1C37542}">
      <dgm:prSet phldrT="[Text]"/>
      <dgm:spPr/>
      <dgm:t>
        <a:bodyPr/>
        <a:lstStyle/>
        <a:p>
          <a:endParaRPr lang="en-GB" i="0" dirty="0"/>
        </a:p>
      </dgm:t>
    </dgm:pt>
    <dgm:pt modelId="{A0AAE94D-C730-41AF-8F9C-19C401EB67AE}" type="parTrans" cxnId="{557459EF-3D39-4122-AAA2-42997DB9DE5F}">
      <dgm:prSet/>
      <dgm:spPr/>
      <dgm:t>
        <a:bodyPr/>
        <a:lstStyle/>
        <a:p>
          <a:endParaRPr lang="en-GB"/>
        </a:p>
      </dgm:t>
    </dgm:pt>
    <dgm:pt modelId="{A7C100A1-3FC1-439B-80D1-1C90AD01B225}" type="sibTrans" cxnId="{557459EF-3D39-4122-AAA2-42997DB9DE5F}">
      <dgm:prSet/>
      <dgm:spPr/>
      <dgm:t>
        <a:bodyPr/>
        <a:lstStyle/>
        <a:p>
          <a:endParaRPr lang="en-GB"/>
        </a:p>
      </dgm:t>
    </dgm:pt>
    <dgm:pt modelId="{13925AAF-84CC-4BE1-A650-A13870586370}">
      <dgm:prSet phldrT="[Text]"/>
      <dgm:spPr/>
      <dgm:t>
        <a:bodyPr/>
        <a:lstStyle/>
        <a:p>
          <a:endParaRPr lang="en-GB" i="0" dirty="0"/>
        </a:p>
      </dgm:t>
    </dgm:pt>
    <dgm:pt modelId="{F8F0AF26-706F-40BD-8CED-A1A783B8F9A4}" type="parTrans" cxnId="{0F4C2A4D-7928-4D78-93BA-7D23F8B3C0A5}">
      <dgm:prSet/>
      <dgm:spPr/>
      <dgm:t>
        <a:bodyPr/>
        <a:lstStyle/>
        <a:p>
          <a:endParaRPr lang="en-US"/>
        </a:p>
      </dgm:t>
    </dgm:pt>
    <dgm:pt modelId="{0E287899-F8D9-4EF4-A204-E84D3A80DC99}" type="sibTrans" cxnId="{0F4C2A4D-7928-4D78-93BA-7D23F8B3C0A5}">
      <dgm:prSet/>
      <dgm:spPr/>
      <dgm:t>
        <a:bodyPr/>
        <a:lstStyle/>
        <a:p>
          <a:endParaRPr lang="en-US"/>
        </a:p>
      </dgm:t>
    </dgm:pt>
    <dgm:pt modelId="{585361F3-855C-4B78-92FF-A1B6DE6A82C9}">
      <dgm:prSet phldrT="[Text]"/>
      <dgm:spPr/>
      <dgm:t>
        <a:bodyPr/>
        <a:lstStyle/>
        <a:p>
          <a:r>
            <a:rPr lang="en-US" i="0" dirty="0"/>
            <a:t>PFOA, PFOS, </a:t>
          </a:r>
          <a:r>
            <a:rPr lang="en-US" i="0" dirty="0" err="1"/>
            <a:t>PFHxS</a:t>
          </a:r>
          <a:r>
            <a:rPr lang="en-US" i="0" dirty="0"/>
            <a:t> </a:t>
          </a:r>
          <a:endParaRPr lang="en-GB" i="0" dirty="0"/>
        </a:p>
      </dgm:t>
    </dgm:pt>
    <dgm:pt modelId="{31CB0E72-4151-486E-9ED5-7E1A7D6C9DF3}" type="parTrans" cxnId="{1DB92472-6D8C-41E8-9259-3100FF48EE37}">
      <dgm:prSet/>
      <dgm:spPr/>
      <dgm:t>
        <a:bodyPr/>
        <a:lstStyle/>
        <a:p>
          <a:endParaRPr lang="en-US"/>
        </a:p>
      </dgm:t>
    </dgm:pt>
    <dgm:pt modelId="{093983E9-107B-4528-AC06-0A57A8CA53CE}" type="sibTrans" cxnId="{1DB92472-6D8C-41E8-9259-3100FF48EE37}">
      <dgm:prSet/>
      <dgm:spPr/>
      <dgm:t>
        <a:bodyPr/>
        <a:lstStyle/>
        <a:p>
          <a:endParaRPr lang="en-US"/>
        </a:p>
      </dgm:t>
    </dgm:pt>
    <dgm:pt modelId="{C6DACD94-389E-4330-A063-03D81C2F022A}" type="pres">
      <dgm:prSet presAssocID="{2D586011-E602-4E97-A4B7-B701E9F51F95}" presName="Name0" presStyleCnt="0">
        <dgm:presLayoutVars>
          <dgm:dir/>
          <dgm:resizeHandles val="exact"/>
        </dgm:presLayoutVars>
      </dgm:prSet>
      <dgm:spPr/>
    </dgm:pt>
    <dgm:pt modelId="{569682B5-6C6F-4B78-A62B-8DF34A361728}" type="pres">
      <dgm:prSet presAssocID="{9A3722A8-5CB3-404E-A833-B4981ED192DD}" presName="node" presStyleLbl="node1" presStyleIdx="0" presStyleCnt="3" custLinFactNeighborX="27569" custLinFactNeighborY="506">
        <dgm:presLayoutVars>
          <dgm:bulletEnabled val="1"/>
        </dgm:presLayoutVars>
      </dgm:prSet>
      <dgm:spPr/>
    </dgm:pt>
    <dgm:pt modelId="{B8770407-0424-4599-B3ED-EDB95DA40818}" type="pres">
      <dgm:prSet presAssocID="{325A6FA7-CDC0-45A6-ACDA-24E76EBA8E09}" presName="sibTrans" presStyleCnt="0"/>
      <dgm:spPr/>
    </dgm:pt>
    <dgm:pt modelId="{8AE543E0-640C-40EE-976E-2C23AA4988FA}" type="pres">
      <dgm:prSet presAssocID="{6BDA1009-A049-458C-890A-E61B4C2A3FFD}" presName="node" presStyleLbl="node1" presStyleIdx="1" presStyleCnt="3">
        <dgm:presLayoutVars>
          <dgm:bulletEnabled val="1"/>
        </dgm:presLayoutVars>
      </dgm:prSet>
      <dgm:spPr/>
    </dgm:pt>
    <dgm:pt modelId="{0313A9C6-29D7-412B-8F77-F83B598CDED3}" type="pres">
      <dgm:prSet presAssocID="{ECF99B67-5105-4E76-920B-63D41D09F680}" presName="sibTrans" presStyleCnt="0"/>
      <dgm:spPr/>
    </dgm:pt>
    <dgm:pt modelId="{17931576-E6B8-4A63-9155-358B82AC6C82}" type="pres">
      <dgm:prSet presAssocID="{2BABE6BD-8A58-49E1-B6CD-01B121D6BCD1}" presName="node" presStyleLbl="node1" presStyleIdx="2" presStyleCnt="3" custLinFactX="114095" custLinFactNeighborX="200000" custLinFactNeighborY="1572">
        <dgm:presLayoutVars>
          <dgm:bulletEnabled val="1"/>
        </dgm:presLayoutVars>
      </dgm:prSet>
      <dgm:spPr/>
    </dgm:pt>
  </dgm:ptLst>
  <dgm:cxnLst>
    <dgm:cxn modelId="{D65CA51F-9FDE-410A-B44C-522997C76DCD}" type="presOf" srcId="{5DEA13FC-EE5A-4A97-8817-C1B3942F48B2}" destId="{569682B5-6C6F-4B78-A62B-8DF34A361728}" srcOrd="0" destOrd="2" presId="urn:microsoft.com/office/officeart/2005/8/layout/hList6"/>
    <dgm:cxn modelId="{D5018B27-8E0E-47DE-8F49-8D7BF0D0535E}" type="presOf" srcId="{6BDA1009-A049-458C-890A-E61B4C2A3FFD}" destId="{8AE543E0-640C-40EE-976E-2C23AA4988FA}" srcOrd="0" destOrd="0" presId="urn:microsoft.com/office/officeart/2005/8/layout/hList6"/>
    <dgm:cxn modelId="{E8D6772D-0B91-41FD-BCD2-DF9263204DE7}" type="presOf" srcId="{1FB199F1-009F-4E16-880D-E0AD23B793D4}" destId="{569682B5-6C6F-4B78-A62B-8DF34A361728}" srcOrd="0" destOrd="1" presId="urn:microsoft.com/office/officeart/2005/8/layout/hList6"/>
    <dgm:cxn modelId="{E6B9EB3E-F2E9-4C47-869B-3E46A7148E34}" srcId="{9A3722A8-5CB3-404E-A833-B4981ED192DD}" destId="{A1F6BD20-AC4E-4A7B-BAE2-63DDEA5B59BB}" srcOrd="2" destOrd="0" parTransId="{D51E735B-16EE-41D5-86A2-8A9BCE3A1979}" sibTransId="{86B4F341-4F2A-44B4-B93B-5F0DC69DB332}"/>
    <dgm:cxn modelId="{5A3F2D5C-E63C-4D23-AD4E-EBA99109F8BB}" srcId="{9A3722A8-5CB3-404E-A833-B4981ED192DD}" destId="{5DEA13FC-EE5A-4A97-8817-C1B3942F48B2}" srcOrd="1" destOrd="0" parTransId="{F37AD6A7-044D-454C-B15F-5873D4E683AE}" sibTransId="{C13A94F3-68B4-4B30-95EC-AA0050168AC3}"/>
    <dgm:cxn modelId="{0B079760-9519-4FEC-BBD6-1F4946DF3FC5}" type="presOf" srcId="{2D586011-E602-4E97-A4B7-B701E9F51F95}" destId="{C6DACD94-389E-4330-A063-03D81C2F022A}" srcOrd="0" destOrd="0" presId="urn:microsoft.com/office/officeart/2005/8/layout/hList6"/>
    <dgm:cxn modelId="{8CD84541-D4CF-4284-A778-A5D3166F42A0}" type="presOf" srcId="{5A9F73DC-701E-40B2-B340-B66F17BC3D33}" destId="{17931576-E6B8-4A63-9155-358B82AC6C82}" srcOrd="0" destOrd="1" presId="urn:microsoft.com/office/officeart/2005/8/layout/hList6"/>
    <dgm:cxn modelId="{6FF1EB66-D06D-492C-BECB-FAC40DD5985D}" type="presOf" srcId="{585361F3-855C-4B78-92FF-A1B6DE6A82C9}" destId="{17931576-E6B8-4A63-9155-358B82AC6C82}" srcOrd="0" destOrd="2" presId="urn:microsoft.com/office/officeart/2005/8/layout/hList6"/>
    <dgm:cxn modelId="{3A8DF748-4271-4B91-9BAB-1E4BA91FF7BD}" type="presOf" srcId="{6C8ED8C7-CFED-4E69-9A73-6B11C20871EE}" destId="{8AE543E0-640C-40EE-976E-2C23AA4988FA}" srcOrd="0" destOrd="3" presId="urn:microsoft.com/office/officeart/2005/8/layout/hList6"/>
    <dgm:cxn modelId="{06ECA94B-473A-4399-81AB-7278F2CB042B}" srcId="{2D586011-E602-4E97-A4B7-B701E9F51F95}" destId="{2BABE6BD-8A58-49E1-B6CD-01B121D6BCD1}" srcOrd="2" destOrd="0" parTransId="{6AD8E99D-66DE-4C9D-A014-66F1EC987F8E}" sibTransId="{BB61377E-A258-42EE-8463-8CC7C02893D5}"/>
    <dgm:cxn modelId="{0F4C2A4D-7928-4D78-93BA-7D23F8B3C0A5}" srcId="{2BABE6BD-8A58-49E1-B6CD-01B121D6BCD1}" destId="{13925AAF-84CC-4BE1-A650-A13870586370}" srcOrd="2" destOrd="0" parTransId="{F8F0AF26-706F-40BD-8CED-A1A783B8F9A4}" sibTransId="{0E287899-F8D9-4EF4-A204-E84D3A80DC99}"/>
    <dgm:cxn modelId="{1DB92472-6D8C-41E8-9259-3100FF48EE37}" srcId="{2BABE6BD-8A58-49E1-B6CD-01B121D6BCD1}" destId="{585361F3-855C-4B78-92FF-A1B6DE6A82C9}" srcOrd="1" destOrd="0" parTransId="{31CB0E72-4151-486E-9ED5-7E1A7D6C9DF3}" sibTransId="{093983E9-107B-4528-AC06-0A57A8CA53CE}"/>
    <dgm:cxn modelId="{151C8A72-2791-42D8-AAC9-E7888260D26D}" type="presOf" srcId="{13925AAF-84CC-4BE1-A650-A13870586370}" destId="{17931576-E6B8-4A63-9155-358B82AC6C82}" srcOrd="0" destOrd="3" presId="urn:microsoft.com/office/officeart/2005/8/layout/hList6"/>
    <dgm:cxn modelId="{70CB4D75-67EE-45CF-BB0F-F7004896E085}" srcId="{6BDA1009-A049-458C-890A-E61B4C2A3FFD}" destId="{D2B9ADE8-545F-43D5-90EF-BA1157C49493}" srcOrd="0" destOrd="0" parTransId="{E707125F-877A-44B2-86D9-D4F9F0019919}" sibTransId="{99EB86DF-978A-48E1-B7D7-09C2B1DA2F7A}"/>
    <dgm:cxn modelId="{6263307A-1F6B-48A6-AEE7-CE749743A4BF}" type="presOf" srcId="{A1F6BD20-AC4E-4A7B-BAE2-63DDEA5B59BB}" destId="{569682B5-6C6F-4B78-A62B-8DF34A361728}" srcOrd="0" destOrd="3" presId="urn:microsoft.com/office/officeart/2005/8/layout/hList6"/>
    <dgm:cxn modelId="{BA074E7F-8545-4874-83E6-77E5C6B9A860}" srcId="{9A3722A8-5CB3-404E-A833-B4981ED192DD}" destId="{1FB199F1-009F-4E16-880D-E0AD23B793D4}" srcOrd="0" destOrd="0" parTransId="{CC85FBF6-B283-4E2F-B3E6-A022040DA165}" sibTransId="{DD25876D-55AA-42CC-A080-ACD1DB0D3116}"/>
    <dgm:cxn modelId="{23235A84-9FCD-42D8-9978-AE5230E22F66}" type="presOf" srcId="{D2B9ADE8-545F-43D5-90EF-BA1157C49493}" destId="{8AE543E0-640C-40EE-976E-2C23AA4988FA}" srcOrd="0" destOrd="1" presId="urn:microsoft.com/office/officeart/2005/8/layout/hList6"/>
    <dgm:cxn modelId="{59C11886-0E3D-498F-9D47-69B5AE6DA026}" srcId="{2D586011-E602-4E97-A4B7-B701E9F51F95}" destId="{9A3722A8-5CB3-404E-A833-B4981ED192DD}" srcOrd="0" destOrd="0" parTransId="{F445265D-0595-4249-8154-2D009A3990DF}" sibTransId="{325A6FA7-CDC0-45A6-ACDA-24E76EBA8E09}"/>
    <dgm:cxn modelId="{BA2D9CA8-5D1E-4ADA-BC76-F58C0658425D}" srcId="{2D586011-E602-4E97-A4B7-B701E9F51F95}" destId="{6BDA1009-A049-458C-890A-E61B4C2A3FFD}" srcOrd="1" destOrd="0" parTransId="{7B11DB8F-6B2D-454C-B834-85EBD363C02F}" sibTransId="{ECF99B67-5105-4E76-920B-63D41D09F680}"/>
    <dgm:cxn modelId="{04E510AC-B6FE-42FA-A8DE-E8E24E2642D8}" srcId="{6BDA1009-A049-458C-890A-E61B4C2A3FFD}" destId="{D62D92DD-72DD-4E67-AF5C-A9C3DE9480FD}" srcOrd="1" destOrd="0" parTransId="{7CA6AE88-6D45-4753-9DEB-457D9C6B0615}" sibTransId="{50C28806-0E50-40B7-AAD0-B7C937C06D0C}"/>
    <dgm:cxn modelId="{06611FAC-0F1F-4153-915C-F56E042AC7EA}" type="presOf" srcId="{9FA5B01B-7B12-48EB-B5F3-B8A0F1C37542}" destId="{17931576-E6B8-4A63-9155-358B82AC6C82}" srcOrd="0" destOrd="4" presId="urn:microsoft.com/office/officeart/2005/8/layout/hList6"/>
    <dgm:cxn modelId="{5F1145B0-7169-42A6-9FA1-F2E0F39A93EE}" type="presOf" srcId="{9A3722A8-5CB3-404E-A833-B4981ED192DD}" destId="{569682B5-6C6F-4B78-A62B-8DF34A361728}" srcOrd="0" destOrd="0" presId="urn:microsoft.com/office/officeart/2005/8/layout/hList6"/>
    <dgm:cxn modelId="{557459EF-3D39-4122-AAA2-42997DB9DE5F}" srcId="{2BABE6BD-8A58-49E1-B6CD-01B121D6BCD1}" destId="{9FA5B01B-7B12-48EB-B5F3-B8A0F1C37542}" srcOrd="3" destOrd="0" parTransId="{A0AAE94D-C730-41AF-8F9C-19C401EB67AE}" sibTransId="{A7C100A1-3FC1-439B-80D1-1C90AD01B225}"/>
    <dgm:cxn modelId="{AF284BF2-BC0C-45BF-BBBC-7C2E14289E9E}" type="presOf" srcId="{D62D92DD-72DD-4E67-AF5C-A9C3DE9480FD}" destId="{8AE543E0-640C-40EE-976E-2C23AA4988FA}" srcOrd="0" destOrd="2" presId="urn:microsoft.com/office/officeart/2005/8/layout/hList6"/>
    <dgm:cxn modelId="{4F1965F8-DE45-4430-ADB0-421D92350AD8}" type="presOf" srcId="{2BABE6BD-8A58-49E1-B6CD-01B121D6BCD1}" destId="{17931576-E6B8-4A63-9155-358B82AC6C82}" srcOrd="0" destOrd="0" presId="urn:microsoft.com/office/officeart/2005/8/layout/hList6"/>
    <dgm:cxn modelId="{70BFB3F9-331B-4439-8F70-76E82AF8BBB4}" srcId="{6BDA1009-A049-458C-890A-E61B4C2A3FFD}" destId="{6C8ED8C7-CFED-4E69-9A73-6B11C20871EE}" srcOrd="2" destOrd="0" parTransId="{7CBF4452-257F-46F6-BC8F-726C55E8AF38}" sibTransId="{F5D5F204-5601-43B7-AD30-4DA0FAB2882B}"/>
    <dgm:cxn modelId="{B540DBFA-4F2A-4928-B112-1A60F9D9B497}" srcId="{2BABE6BD-8A58-49E1-B6CD-01B121D6BCD1}" destId="{5A9F73DC-701E-40B2-B340-B66F17BC3D33}" srcOrd="0" destOrd="0" parTransId="{D9E03338-DF25-47FE-9F12-9CF0A0A5634A}" sibTransId="{ED9A525C-A1C1-4C47-9184-4A4D7686890C}"/>
    <dgm:cxn modelId="{0B445E04-EF0C-41EE-8F91-D6607B91E25E}" type="presParOf" srcId="{C6DACD94-389E-4330-A063-03D81C2F022A}" destId="{569682B5-6C6F-4B78-A62B-8DF34A361728}" srcOrd="0" destOrd="0" presId="urn:microsoft.com/office/officeart/2005/8/layout/hList6"/>
    <dgm:cxn modelId="{622F3E49-80FA-4C3D-830A-6160EF18C2C9}" type="presParOf" srcId="{C6DACD94-389E-4330-A063-03D81C2F022A}" destId="{B8770407-0424-4599-B3ED-EDB95DA40818}" srcOrd="1" destOrd="0" presId="urn:microsoft.com/office/officeart/2005/8/layout/hList6"/>
    <dgm:cxn modelId="{2D30B314-51C8-415B-BFCD-64A319B7CC8C}" type="presParOf" srcId="{C6DACD94-389E-4330-A063-03D81C2F022A}" destId="{8AE543E0-640C-40EE-976E-2C23AA4988FA}" srcOrd="2" destOrd="0" presId="urn:microsoft.com/office/officeart/2005/8/layout/hList6"/>
    <dgm:cxn modelId="{7AB473E0-3F3C-4655-8F98-DC9A3A19E727}" type="presParOf" srcId="{C6DACD94-389E-4330-A063-03D81C2F022A}" destId="{0313A9C6-29D7-412B-8F77-F83B598CDED3}" srcOrd="3" destOrd="0" presId="urn:microsoft.com/office/officeart/2005/8/layout/hList6"/>
    <dgm:cxn modelId="{E0861BBD-7146-462A-8D59-34746EF0698D}" type="presParOf" srcId="{C6DACD94-389E-4330-A063-03D81C2F022A}" destId="{17931576-E6B8-4A63-9155-358B82AC6C82}" srcOrd="4" destOrd="0" presId="urn:microsoft.com/office/officeart/2005/8/layout/hList6"/>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682B5-6C6F-4B78-A62B-8DF34A361728}">
      <dsp:nvSpPr>
        <dsp:cNvPr id="0" name=""/>
        <dsp:cNvSpPr/>
      </dsp:nvSpPr>
      <dsp:spPr>
        <a:xfrm rot="16200000">
          <a:off x="-988778" y="1021886"/>
          <a:ext cx="3615771" cy="157199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681" bIns="0" numCol="1" spcCol="1270" anchor="t" anchorCtr="0">
          <a:noAutofit/>
        </a:bodyPr>
        <a:lstStyle/>
        <a:p>
          <a:pPr marL="0" lvl="0" indent="0" algn="l" defTabSz="666750">
            <a:lnSpc>
              <a:spcPct val="90000"/>
            </a:lnSpc>
            <a:spcBef>
              <a:spcPct val="0"/>
            </a:spcBef>
            <a:spcAft>
              <a:spcPct val="35000"/>
            </a:spcAft>
            <a:buNone/>
          </a:pPr>
          <a:r>
            <a:rPr lang="en-US" sz="1500" i="0" kern="1200" dirty="0"/>
            <a:t>Chemical Cleaning</a:t>
          </a:r>
          <a:endParaRPr lang="en-GB" sz="1500" i="0" kern="1200" dirty="0"/>
        </a:p>
        <a:p>
          <a:pPr marL="114300" lvl="1" indent="-114300" algn="l" defTabSz="533400">
            <a:lnSpc>
              <a:spcPct val="90000"/>
            </a:lnSpc>
            <a:spcBef>
              <a:spcPct val="0"/>
            </a:spcBef>
            <a:spcAft>
              <a:spcPct val="15000"/>
            </a:spcAft>
            <a:buChar char="•"/>
          </a:pPr>
          <a:r>
            <a:rPr lang="en-GB" sz="1200" i="0" kern="1200" dirty="0"/>
            <a:t>Descaling </a:t>
          </a:r>
        </a:p>
        <a:p>
          <a:pPr marL="114300" lvl="1" indent="-114300" algn="l" defTabSz="533400">
            <a:lnSpc>
              <a:spcPct val="90000"/>
            </a:lnSpc>
            <a:spcBef>
              <a:spcPct val="0"/>
            </a:spcBef>
            <a:spcAft>
              <a:spcPct val="15000"/>
            </a:spcAft>
            <a:buChar char="•"/>
          </a:pPr>
          <a:r>
            <a:rPr lang="en-US" sz="1200" i="0" kern="1200" dirty="0"/>
            <a:t>Rust removal</a:t>
          </a:r>
          <a:endParaRPr lang="en-GB" sz="1200" i="0" kern="1200" dirty="0"/>
        </a:p>
        <a:p>
          <a:pPr marL="114300" lvl="1" indent="-114300" algn="l" defTabSz="533400">
            <a:lnSpc>
              <a:spcPct val="90000"/>
            </a:lnSpc>
            <a:spcBef>
              <a:spcPct val="0"/>
            </a:spcBef>
            <a:spcAft>
              <a:spcPct val="15000"/>
            </a:spcAft>
            <a:buChar char="•"/>
          </a:pPr>
          <a:r>
            <a:rPr lang="en-US" sz="1200" i="0" kern="1200" dirty="0"/>
            <a:t>Passivation </a:t>
          </a:r>
          <a:endParaRPr lang="en-GB" sz="1200" i="0" kern="1200" dirty="0"/>
        </a:p>
      </dsp:txBody>
      <dsp:txXfrm rot="5400000">
        <a:off x="33109" y="723153"/>
        <a:ext cx="1571997" cy="2169463"/>
      </dsp:txXfrm>
    </dsp:sp>
    <dsp:sp modelId="{8AE543E0-640C-40EE-976E-2C23AA4988FA}">
      <dsp:nvSpPr>
        <dsp:cNvPr id="0" name=""/>
        <dsp:cNvSpPr/>
      </dsp:nvSpPr>
      <dsp:spPr>
        <a:xfrm rot="16200000">
          <a:off x="668614" y="1021886"/>
          <a:ext cx="3615771" cy="1571997"/>
        </a:xfrm>
        <a:prstGeom prst="flowChartManualOperation">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681" bIns="0" numCol="1" spcCol="1270" anchor="t" anchorCtr="0">
          <a:noAutofit/>
        </a:bodyPr>
        <a:lstStyle/>
        <a:p>
          <a:pPr marL="0" lvl="0" indent="0" algn="l" defTabSz="666750">
            <a:lnSpc>
              <a:spcPct val="90000"/>
            </a:lnSpc>
            <a:spcBef>
              <a:spcPct val="0"/>
            </a:spcBef>
            <a:spcAft>
              <a:spcPct val="35000"/>
            </a:spcAft>
            <a:buNone/>
          </a:pPr>
          <a:r>
            <a:rPr lang="en-US" sz="1500" i="0" kern="1200" dirty="0"/>
            <a:t>Decontamination</a:t>
          </a:r>
          <a:endParaRPr lang="en-GB" sz="1500" i="0" kern="1200" dirty="0"/>
        </a:p>
        <a:p>
          <a:pPr marL="114300" lvl="1" indent="-114300" algn="l" defTabSz="533400">
            <a:lnSpc>
              <a:spcPct val="90000"/>
            </a:lnSpc>
            <a:spcBef>
              <a:spcPct val="0"/>
            </a:spcBef>
            <a:spcAft>
              <a:spcPct val="15000"/>
            </a:spcAft>
            <a:buChar char="•"/>
          </a:pPr>
          <a:r>
            <a:rPr lang="en-US" sz="1200" kern="1200" dirty="0"/>
            <a:t>Hydrocarbon H2S,LEL</a:t>
          </a:r>
          <a:endParaRPr lang="en-GB" sz="1200" kern="1200" dirty="0"/>
        </a:p>
        <a:p>
          <a:pPr marL="114300" lvl="1" indent="-114300" algn="l" defTabSz="533400">
            <a:lnSpc>
              <a:spcPct val="90000"/>
            </a:lnSpc>
            <a:spcBef>
              <a:spcPct val="0"/>
            </a:spcBef>
            <a:spcAft>
              <a:spcPct val="15000"/>
            </a:spcAft>
            <a:buChar char="•"/>
          </a:pPr>
          <a:r>
            <a:rPr lang="en-GB" sz="1200" b="0" i="0" kern="1200" dirty="0"/>
            <a:t>Pyrophoric </a:t>
          </a:r>
          <a:r>
            <a:rPr lang="en-GB" sz="1200" b="0" i="0" kern="1200" dirty="0" err="1"/>
            <a:t>FeS</a:t>
          </a:r>
          <a:endParaRPr lang="en-GB" sz="1200" i="0" kern="1200" dirty="0"/>
        </a:p>
        <a:p>
          <a:pPr marL="114300" lvl="1" indent="-114300" algn="l" defTabSz="533400">
            <a:lnSpc>
              <a:spcPct val="90000"/>
            </a:lnSpc>
            <a:spcBef>
              <a:spcPct val="0"/>
            </a:spcBef>
            <a:spcAft>
              <a:spcPct val="15000"/>
            </a:spcAft>
            <a:buChar char="•"/>
          </a:pPr>
          <a:r>
            <a:rPr lang="en-US" sz="1200" kern="1200" dirty="0"/>
            <a:t>Mercury Hg</a:t>
          </a:r>
          <a:endParaRPr lang="en-GB" sz="1200" kern="1200" dirty="0"/>
        </a:p>
      </dsp:txBody>
      <dsp:txXfrm rot="5400000">
        <a:off x="1690501" y="723153"/>
        <a:ext cx="1571997" cy="2169463"/>
      </dsp:txXfrm>
    </dsp:sp>
    <dsp:sp modelId="{17931576-E6B8-4A63-9155-358B82AC6C82}">
      <dsp:nvSpPr>
        <dsp:cNvPr id="0" name=""/>
        <dsp:cNvSpPr/>
      </dsp:nvSpPr>
      <dsp:spPr>
        <a:xfrm rot="16200000">
          <a:off x="2359115" y="1021886"/>
          <a:ext cx="3615771" cy="1571997"/>
        </a:xfrm>
        <a:prstGeom prst="flowChartManualOperati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681" bIns="0" numCol="1" spcCol="1270" anchor="t" anchorCtr="0">
          <a:noAutofit/>
        </a:bodyPr>
        <a:lstStyle/>
        <a:p>
          <a:pPr marL="0" lvl="0" indent="0" algn="l" defTabSz="666750">
            <a:lnSpc>
              <a:spcPct val="90000"/>
            </a:lnSpc>
            <a:spcBef>
              <a:spcPct val="0"/>
            </a:spcBef>
            <a:spcAft>
              <a:spcPct val="35000"/>
            </a:spcAft>
            <a:buNone/>
          </a:pPr>
          <a:r>
            <a:rPr lang="en-US" sz="1500" i="0" kern="1200" dirty="0"/>
            <a:t>PFAS </a:t>
          </a:r>
          <a:r>
            <a:rPr lang="en-US" sz="1500" i="0" kern="1200" dirty="0" err="1"/>
            <a:t>decon</a:t>
          </a:r>
          <a:endParaRPr lang="en-GB" sz="1500" i="0" kern="1200" dirty="0"/>
        </a:p>
        <a:p>
          <a:pPr marL="114300" lvl="1" indent="-114300" algn="l" defTabSz="533400">
            <a:lnSpc>
              <a:spcPct val="90000"/>
            </a:lnSpc>
            <a:spcBef>
              <a:spcPct val="0"/>
            </a:spcBef>
            <a:spcAft>
              <a:spcPct val="15000"/>
            </a:spcAft>
            <a:buChar char="•"/>
          </a:pPr>
          <a:r>
            <a:rPr lang="en-US" sz="1200" i="0" kern="1200" dirty="0"/>
            <a:t>AFFF contain PFAS removal</a:t>
          </a:r>
          <a:endParaRPr lang="en-GB" sz="1200" i="0" kern="1200" dirty="0"/>
        </a:p>
        <a:p>
          <a:pPr marL="114300" lvl="1" indent="-114300" algn="l" defTabSz="533400">
            <a:lnSpc>
              <a:spcPct val="90000"/>
            </a:lnSpc>
            <a:spcBef>
              <a:spcPct val="0"/>
            </a:spcBef>
            <a:spcAft>
              <a:spcPct val="15000"/>
            </a:spcAft>
            <a:buChar char="•"/>
          </a:pPr>
          <a:r>
            <a:rPr lang="en-US" sz="1200" i="0" kern="1200" dirty="0"/>
            <a:t>PFOA, PFOS, </a:t>
          </a:r>
          <a:r>
            <a:rPr lang="en-US" sz="1200" i="0" kern="1200" dirty="0" err="1"/>
            <a:t>PFHxS</a:t>
          </a:r>
          <a:r>
            <a:rPr lang="en-US" sz="1200" i="0" kern="1200" dirty="0"/>
            <a:t> </a:t>
          </a:r>
          <a:endParaRPr lang="en-GB" sz="1200" i="0" kern="1200" dirty="0"/>
        </a:p>
        <a:p>
          <a:pPr marL="114300" lvl="1" indent="-114300" algn="l" defTabSz="533400">
            <a:lnSpc>
              <a:spcPct val="90000"/>
            </a:lnSpc>
            <a:spcBef>
              <a:spcPct val="0"/>
            </a:spcBef>
            <a:spcAft>
              <a:spcPct val="15000"/>
            </a:spcAft>
            <a:buChar char="•"/>
          </a:pPr>
          <a:endParaRPr lang="en-GB" sz="1200" i="0" kern="1200" dirty="0"/>
        </a:p>
        <a:p>
          <a:pPr marL="114300" lvl="1" indent="-114300" algn="l" defTabSz="533400">
            <a:lnSpc>
              <a:spcPct val="90000"/>
            </a:lnSpc>
            <a:spcBef>
              <a:spcPct val="0"/>
            </a:spcBef>
            <a:spcAft>
              <a:spcPct val="15000"/>
            </a:spcAft>
            <a:buChar char="•"/>
          </a:pPr>
          <a:endParaRPr lang="en-GB" sz="1200" i="0" kern="1200" dirty="0"/>
        </a:p>
      </dsp:txBody>
      <dsp:txXfrm rot="5400000">
        <a:off x="3381002" y="723153"/>
        <a:ext cx="1571997" cy="216946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8265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7988" y="696913"/>
            <a:ext cx="6203950" cy="34893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6053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lIns="134567" tIns="67283" rIns="134567" bIns="67283"/>
          <a:lstStyle/>
          <a:p>
            <a:pPr algn="r" defTabSz="1345669">
              <a:defRPr/>
            </a:pPr>
            <a:fld id="{9F2E8305-61AF-438A-B38B-9F211D96C160}" type="slidenum">
              <a:rPr lang="en-GB">
                <a:solidFill>
                  <a:prstClr val="black"/>
                </a:solidFill>
                <a:latin typeface="Aptos" panose="02110004020202020204"/>
              </a:rPr>
              <a:pPr algn="r" defTabSz="1345669">
                <a:defRPr/>
              </a:pPr>
              <a:t>1</a:t>
            </a:fld>
            <a:endParaRPr lang="en-GB">
              <a:solidFill>
                <a:prstClr val="black"/>
              </a:solidFill>
              <a:latin typeface="Aptos" panose="02110004020202020204"/>
            </a:endParaRPr>
          </a:p>
        </p:txBody>
      </p:sp>
    </p:spTree>
    <p:extLst>
      <p:ext uri="{BB962C8B-B14F-4D97-AF65-F5344CB8AC3E}">
        <p14:creationId xmlns:p14="http://schemas.microsoft.com/office/powerpoint/2010/main" val="77743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E42D7-6BD4-492B-9E9B-F16B3B82BD03}" type="slidenum">
              <a:rPr lang="en-GB" smtClean="0"/>
              <a:t>3</a:t>
            </a:fld>
            <a:endParaRPr lang="en-GB"/>
          </a:p>
        </p:txBody>
      </p:sp>
    </p:spTree>
    <p:extLst>
      <p:ext uri="{BB962C8B-B14F-4D97-AF65-F5344CB8AC3E}">
        <p14:creationId xmlns:p14="http://schemas.microsoft.com/office/powerpoint/2010/main" val="73812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E8305-61AF-438A-B38B-9F211D96C160}" type="slidenum">
              <a:rPr lang="en-GB" smtClean="0"/>
              <a:t>7</a:t>
            </a:fld>
            <a:endParaRPr lang="en-GB" dirty="0"/>
          </a:p>
        </p:txBody>
      </p:sp>
    </p:spTree>
    <p:extLst>
      <p:ext uri="{BB962C8B-B14F-4D97-AF65-F5344CB8AC3E}">
        <p14:creationId xmlns:p14="http://schemas.microsoft.com/office/powerpoint/2010/main" val="179507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CR3T </a:t>
            </a:r>
            <a:r>
              <a:rPr lang="th-TH" dirty="0"/>
              <a:t>ได้รับการรับรองอุตสาหกรรมสีเขียวระดับ </a:t>
            </a:r>
            <a:r>
              <a:rPr lang="en-US" dirty="0"/>
              <a:t>4 </a:t>
            </a:r>
            <a:r>
              <a:rPr lang="th-TH" dirty="0"/>
              <a:t>วัฒนธรรมสีเขียว </a:t>
            </a:r>
            <a:r>
              <a:rPr lang="en-US" dirty="0"/>
              <a:t>(Green Culture)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E42D7-6BD4-492B-9E9B-F16B3B82BD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41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93D500"/>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A1F7DB5-73EE-C44D-B73C-898532B5B2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5243" y="2624938"/>
            <a:ext cx="1481890" cy="1481890"/>
          </a:xfrm>
          <a:prstGeom prst="rect">
            <a:avLst/>
          </a:prstGeom>
        </p:spPr>
      </p:pic>
      <p:sp>
        <p:nvSpPr>
          <p:cNvPr id="7" name="Title 4">
            <a:extLst>
              <a:ext uri="{FF2B5EF4-FFF2-40B4-BE49-F238E27FC236}">
                <a16:creationId xmlns:a16="http://schemas.microsoft.com/office/drawing/2014/main" id="{6B590694-8C4C-424C-95F2-FC09FF5E6D39}"/>
              </a:ext>
            </a:extLst>
          </p:cNvPr>
          <p:cNvSpPr>
            <a:spLocks noGrp="1"/>
          </p:cNvSpPr>
          <p:nvPr>
            <p:ph type="title"/>
          </p:nvPr>
        </p:nvSpPr>
        <p:spPr>
          <a:xfrm>
            <a:off x="2971800" y="3365882"/>
            <a:ext cx="8686800" cy="367917"/>
          </a:xfrm>
          <a:prstGeom prst="rect">
            <a:avLst/>
          </a:prstGeom>
          <a:noFill/>
        </p:spPr>
        <p:txBody>
          <a:bodyPr wrap="square" lIns="0" tIns="0" rIns="0" bIns="0" rtlCol="0" anchor="ctr" anchorCtr="0">
            <a:noAutofit/>
          </a:bodyPr>
          <a:lstStyle>
            <a:lvl1pPr algn="l">
              <a:defRPr lang="en-GB" sz="1800" b="1" cap="all" spc="400" baseline="0" dirty="0">
                <a:solidFill>
                  <a:srgbClr val="000000"/>
                </a:solidFill>
                <a:latin typeface="Avenir Black" panose="02000503020000020003" pitchFamily="2" charset="0"/>
                <a:ea typeface="+mn-ea"/>
                <a:cs typeface="Arial Black" panose="020B0604020202020204" pitchFamily="34" charset="0"/>
              </a:defRPr>
            </a:lvl1pPr>
          </a:lstStyle>
          <a:p>
            <a:pPr marL="0" lvl="0" defTabSz="457200"/>
            <a:r>
              <a:rPr lang="en-GB" dirty="0"/>
              <a:t>Click to edit Master title style</a:t>
            </a:r>
          </a:p>
        </p:txBody>
      </p:sp>
    </p:spTree>
    <p:extLst>
      <p:ext uri="{BB962C8B-B14F-4D97-AF65-F5344CB8AC3E}">
        <p14:creationId xmlns:p14="http://schemas.microsoft.com/office/powerpoint/2010/main" val="3351388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8E0C-692B-4DC3-8CDE-E55D0ECF05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D2E1F-71E4-4B48-9FAE-63B749BFE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F089D5-B133-4A87-B43D-6A96ADD826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EA30B6-7BFD-438E-9094-78AFB9D12549}"/>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6" name="Footer Placeholder 5">
            <a:extLst>
              <a:ext uri="{FF2B5EF4-FFF2-40B4-BE49-F238E27FC236}">
                <a16:creationId xmlns:a16="http://schemas.microsoft.com/office/drawing/2014/main" id="{ADD65068-6D9A-4A1E-B1AD-404BF0693C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26C685-9D02-4848-ACB9-41A391A2745E}"/>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413739712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F264-4EE3-4F0A-9D6E-0AA670946F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F35B8B-5F85-472D-AAD7-0CE2E50EE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442D70-BEA1-45E0-8286-1A5DB54F4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7DB991-C8E7-4848-91AC-098E4921B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4DAD89-6E54-4E42-B036-5DCB9F0D32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C344C3-E83F-4FC0-8211-A79F51421D07}"/>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8" name="Footer Placeholder 7">
            <a:extLst>
              <a:ext uri="{FF2B5EF4-FFF2-40B4-BE49-F238E27FC236}">
                <a16:creationId xmlns:a16="http://schemas.microsoft.com/office/drawing/2014/main" id="{4C6F7378-8378-4503-BDC8-170EB39AD3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F7EA33-9604-43D6-B49C-EC1D4BA09F9E}"/>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134060441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6D4-4262-46ED-9BB9-77BDDCCAA7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0CFF51-8AA8-47B1-87A2-384D2A89EF26}"/>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4" name="Footer Placeholder 3">
            <a:extLst>
              <a:ext uri="{FF2B5EF4-FFF2-40B4-BE49-F238E27FC236}">
                <a16:creationId xmlns:a16="http://schemas.microsoft.com/office/drawing/2014/main" id="{6FDC92DE-19EE-4FA4-8256-AFE7C61AEC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BFDE6A-0852-4B5D-8933-EF4AE14FBAD3}"/>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232580593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2164D7-D7E2-4700-BBE6-A06A09A4CAE4}"/>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3" name="Footer Placeholder 2">
            <a:extLst>
              <a:ext uri="{FF2B5EF4-FFF2-40B4-BE49-F238E27FC236}">
                <a16:creationId xmlns:a16="http://schemas.microsoft.com/office/drawing/2014/main" id="{DF2B48C6-A449-4497-A7A8-01197072A8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DB0841-7942-4656-AE76-0D319C772FD8}"/>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8092676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6FD8-D3EB-4153-9A05-D2EE2B926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A62BC9-03EB-42D5-904E-0832F300C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3EC87F-5273-465C-80F1-FBD3BA340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6D65F-2AEC-44DD-AD81-CC6F4164331C}"/>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6" name="Footer Placeholder 5">
            <a:extLst>
              <a:ext uri="{FF2B5EF4-FFF2-40B4-BE49-F238E27FC236}">
                <a16:creationId xmlns:a16="http://schemas.microsoft.com/office/drawing/2014/main" id="{2443BF41-7165-4366-8863-1C48353481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B022D8-37CD-4054-9EC5-662E04C01ED1}"/>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42798421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91A0-03C7-4B61-8B49-BF1A59D5C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6B3D8D-D4DE-4747-A69C-CDF104E43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A0C9B4-D374-4720-A45C-791DB2AFC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A68B-0B5C-4F4E-A9CF-A1B391AF75BC}"/>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6" name="Footer Placeholder 5">
            <a:extLst>
              <a:ext uri="{FF2B5EF4-FFF2-40B4-BE49-F238E27FC236}">
                <a16:creationId xmlns:a16="http://schemas.microsoft.com/office/drawing/2014/main" id="{9379BFF3-77EB-4772-B0E7-00200D74A4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6C8D1A-B7D4-4C83-9706-C4678D191998}"/>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243133762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D389-884F-4E1F-9F03-2684E2F099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76E452-A63B-492A-BD47-D682C5F8E8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07718A-C16B-44DC-8854-F43BD87D70A8}"/>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6C68C54D-4F5D-4797-8F6D-11F946DB9D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837FDE-95F0-426D-862E-12AF790CD373}"/>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2286853110"/>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D8253-6732-47E0-A788-DC4F9C2FFE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CD756-A3CC-46DA-9F8E-9E88D3EAC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56AE11-B029-4165-B293-89025600AE4E}"/>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58298E5B-3175-41C6-9868-A1F78EB2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039F51-3CF6-4822-986C-68A2F9344584}"/>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10003269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684446" y="837242"/>
            <a:ext cx="6823113" cy="887730"/>
          </a:xfrm>
          <a:prstGeom prst="rect">
            <a:avLst/>
          </a:prstGeom>
        </p:spPr>
        <p:txBody>
          <a:bodyPr>
            <a:normAutofit/>
          </a:bodyPr>
          <a:lstStyle/>
          <a:p>
            <a:r>
              <a:t>Title Text</a:t>
            </a:r>
          </a:p>
        </p:txBody>
      </p:sp>
      <p:sp>
        <p:nvSpPr>
          <p:cNvPr id="30" name="Body Level One…"/>
          <p:cNvSpPr txBox="1">
            <a:spLocks noGrp="1"/>
          </p:cNvSpPr>
          <p:nvPr>
            <p:ph type="body" sz="half" idx="1"/>
          </p:nvPr>
        </p:nvSpPr>
        <p:spPr>
          <a:xfrm>
            <a:off x="1008795" y="2413638"/>
            <a:ext cx="10174412" cy="30961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74831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E42B-E147-4F0A-8E02-EE837EE161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2696C3-480B-4B4A-8A42-7106D78B5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DA7A07-8A18-418D-BCA7-39FD2C4D767A}"/>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7F84CDA0-88E6-470A-BA1B-CC3A1F27A3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E787F1-5CB1-4074-AF05-CA2A65323CED}"/>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247140965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876DA5-0215-4E89-91BE-7B2A6C1C760F}"/>
              </a:ext>
            </a:extLst>
          </p:cNvPr>
          <p:cNvCxnSpPr>
            <a:cxnSpLocks/>
          </p:cNvCxnSpPr>
          <p:nvPr userDrawn="1"/>
        </p:nvCxnSpPr>
        <p:spPr>
          <a:xfrm>
            <a:off x="660400" y="1371600"/>
            <a:ext cx="10871200" cy="0"/>
          </a:xfrm>
          <a:prstGeom prst="line">
            <a:avLst/>
          </a:prstGeom>
          <a:ln w="38100">
            <a:solidFill>
              <a:srgbClr val="93D5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E8453D8-C7E2-40DE-9141-1B6B10B08089}"/>
              </a:ext>
            </a:extLst>
          </p:cNvPr>
          <p:cNvCxnSpPr>
            <a:cxnSpLocks/>
          </p:cNvCxnSpPr>
          <p:nvPr userDrawn="1"/>
        </p:nvCxnSpPr>
        <p:spPr>
          <a:xfrm>
            <a:off x="4724400" y="6533219"/>
            <a:ext cx="5976000" cy="1"/>
          </a:xfrm>
          <a:prstGeom prst="line">
            <a:avLst/>
          </a:prstGeom>
          <a:ln>
            <a:solidFill>
              <a:srgbClr val="93D500"/>
            </a:solidFill>
          </a:ln>
          <a:effectLst/>
        </p:spPr>
        <p:style>
          <a:lnRef idx="2">
            <a:schemeClr val="accent1"/>
          </a:lnRef>
          <a:fillRef idx="0">
            <a:schemeClr val="accent1"/>
          </a:fillRef>
          <a:effectRef idx="1">
            <a:schemeClr val="accent1"/>
          </a:effectRef>
          <a:fontRef idx="minor">
            <a:schemeClr val="tx1"/>
          </a:fontRef>
        </p:style>
      </p:cxnSp>
      <p:sp>
        <p:nvSpPr>
          <p:cNvPr id="45" name="Text Placeholder 3">
            <a:extLst>
              <a:ext uri="{FF2B5EF4-FFF2-40B4-BE49-F238E27FC236}">
                <a16:creationId xmlns:a16="http://schemas.microsoft.com/office/drawing/2014/main" id="{5149511B-4B81-4280-875E-51D5973CAD5C}"/>
              </a:ext>
            </a:extLst>
          </p:cNvPr>
          <p:cNvSpPr>
            <a:spLocks noGrp="1"/>
          </p:cNvSpPr>
          <p:nvPr>
            <p:ph type="body" sz="quarter" idx="10"/>
          </p:nvPr>
        </p:nvSpPr>
        <p:spPr>
          <a:xfrm>
            <a:off x="3886200" y="709684"/>
            <a:ext cx="7645400" cy="369302"/>
          </a:xfrm>
          <a:prstGeom prst="rect">
            <a:avLst/>
          </a:prstGeom>
        </p:spPr>
        <p:txBody>
          <a:bodyPr wrap="square">
            <a:spAutoFit/>
          </a:bodyPr>
          <a:lstStyle>
            <a:lvl1pPr marL="0" indent="0" algn="l">
              <a:buNone/>
              <a:defRPr sz="1800" b="0" cap="none" spc="300">
                <a:solidFill>
                  <a:schemeClr val="tx1"/>
                </a:solidFill>
                <a:latin typeface="Avenir" panose="020B0503020203020204" pitchFamily="34" charset="0"/>
              </a:defRPr>
            </a:lvl1pPr>
            <a:lvl2pPr marL="457200" indent="0">
              <a:buNone/>
              <a:defRPr/>
            </a:lvl2pPr>
          </a:lstStyle>
          <a:p>
            <a:pPr lvl="0"/>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100" y="119744"/>
            <a:ext cx="1160038" cy="1158677"/>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30847" r="60606" b="-23386"/>
          <a:stretch/>
        </p:blipFill>
        <p:spPr>
          <a:xfrm>
            <a:off x="678998" y="6332329"/>
            <a:ext cx="3962400" cy="380999"/>
          </a:xfrm>
          <a:prstGeom prst="rect">
            <a:avLst/>
          </a:prstGeom>
        </p:spPr>
      </p:pic>
      <p:sp>
        <p:nvSpPr>
          <p:cNvPr id="52" name="TextBox 51">
            <a:extLst>
              <a:ext uri="{FF2B5EF4-FFF2-40B4-BE49-F238E27FC236}">
                <a16:creationId xmlns:a16="http://schemas.microsoft.com/office/drawing/2014/main" id="{D86CA135-3D7A-014B-A702-B333EEB4C09B}"/>
              </a:ext>
            </a:extLst>
          </p:cNvPr>
          <p:cNvSpPr txBox="1"/>
          <p:nvPr userDrawn="1"/>
        </p:nvSpPr>
        <p:spPr>
          <a:xfrm>
            <a:off x="5145574" y="6415106"/>
            <a:ext cx="6513026" cy="215444"/>
          </a:xfrm>
          <a:prstGeom prst="rect">
            <a:avLst/>
          </a:prstGeom>
          <a:noFill/>
        </p:spPr>
        <p:txBody>
          <a:bodyPr wrap="square" lIns="0" tIns="0" rIns="0" bIns="0" rtlCol="0" anchor="ctr" anchorCtr="0">
            <a:noAutofit/>
          </a:bodyPr>
          <a:lstStyle/>
          <a:p>
            <a:pPr algn="r"/>
            <a:r>
              <a:rPr lang="en-US" sz="1000" b="0" i="0" cap="all" spc="400" baseline="0" dirty="0">
                <a:latin typeface="Avenir" panose="020B0503020203020204" pitchFamily="34" charset="0"/>
              </a:rPr>
              <a:t>PAGE</a:t>
            </a:r>
            <a:r>
              <a:rPr lang="en-GB" sz="1000" b="0" i="0" dirty="0">
                <a:latin typeface="Avenir" panose="020B0503020203020204" pitchFamily="34" charset="0"/>
              </a:rPr>
              <a:t>  </a:t>
            </a:r>
            <a:r>
              <a:rPr lang="en-GB" sz="1000" b="0" i="0" dirty="0">
                <a:latin typeface="Avenir" panose="02000503020000020003" pitchFamily="2" charset="0"/>
              </a:rPr>
              <a:t>|  </a:t>
            </a:r>
            <a:fld id="{084E1E39-3321-5045-8554-53A49F3719CF}" type="slidenum">
              <a:rPr lang="en-GB" sz="1000" b="1" i="0" smtClean="0">
                <a:latin typeface="Avenir Black" panose="02000503020000020003" pitchFamily="2" charset="0"/>
              </a:rPr>
              <a:pPr algn="r"/>
              <a:t>‹#›</a:t>
            </a:fld>
            <a:endParaRPr lang="en-GB" sz="1000" b="1" i="0" dirty="0">
              <a:latin typeface="Avenir Black" panose="02000503020000020003" pitchFamily="2" charset="0"/>
            </a:endParaRPr>
          </a:p>
        </p:txBody>
      </p:sp>
      <p:sp>
        <p:nvSpPr>
          <p:cNvPr id="54" name="Text Placeholder 3">
            <a:extLst>
              <a:ext uri="{FF2B5EF4-FFF2-40B4-BE49-F238E27FC236}">
                <a16:creationId xmlns:a16="http://schemas.microsoft.com/office/drawing/2014/main" id="{5149511B-4B81-4280-875E-51D5973CAD5C}"/>
              </a:ext>
            </a:extLst>
          </p:cNvPr>
          <p:cNvSpPr>
            <a:spLocks noGrp="1"/>
          </p:cNvSpPr>
          <p:nvPr>
            <p:ph type="body" sz="quarter" idx="11" hasCustomPrompt="1"/>
          </p:nvPr>
        </p:nvSpPr>
        <p:spPr>
          <a:xfrm>
            <a:off x="3200400" y="709684"/>
            <a:ext cx="593678" cy="369302"/>
          </a:xfrm>
          <a:prstGeom prst="rect">
            <a:avLst/>
          </a:prstGeom>
        </p:spPr>
        <p:txBody>
          <a:bodyPr wrap="square">
            <a:spAutoFit/>
          </a:bodyPr>
          <a:lstStyle>
            <a:lvl1pPr marL="0" indent="0" algn="l">
              <a:buNone/>
              <a:defRPr sz="1800" b="0" cap="none" spc="300">
                <a:solidFill>
                  <a:schemeClr val="tx1"/>
                </a:solidFill>
                <a:latin typeface="Avenir Black" panose="020B0803020203020204" pitchFamily="34" charset="0"/>
              </a:defRPr>
            </a:lvl1pPr>
            <a:lvl2pPr marL="457200" indent="0">
              <a:buNone/>
              <a:defRPr/>
            </a:lvl2pPr>
          </a:lstStyle>
          <a:p>
            <a:pPr lvl="0"/>
            <a:r>
              <a:rPr lang="en-US" dirty="0"/>
              <a:t>…</a:t>
            </a:r>
          </a:p>
        </p:txBody>
      </p:sp>
    </p:spTree>
    <p:extLst>
      <p:ext uri="{BB962C8B-B14F-4D97-AF65-F5344CB8AC3E}">
        <p14:creationId xmlns:p14="http://schemas.microsoft.com/office/powerpoint/2010/main" val="77319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AE7B-8D3C-4B12-9509-C2EBBF91C2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4B89A6-3974-4D74-A3E5-C4FC69C758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FF7E9-8D44-415A-82C7-88778E056CDE}"/>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B86E056B-E29F-4414-BF82-3DDA510AA7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BBA449-C425-47F7-81C0-409FE4D8E233}"/>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121790639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B115-305D-473F-816A-66D880A8A1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1C256C-1C59-47DC-B76D-9F9C3E3BBC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09D00-B4B3-434A-8DE0-CB8D6CECE5EC}"/>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880FD2B9-E147-429F-A74B-39F8FB786B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9D66B-24F4-4589-80E2-47BC6DDD8FEF}"/>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3330141710"/>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8E0C-692B-4DC3-8CDE-E55D0ECF05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D2E1F-71E4-4B48-9FAE-63B749BFE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F089D5-B133-4A87-B43D-6A96ADD826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EA30B6-7BFD-438E-9094-78AFB9D12549}"/>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6" name="Footer Placeholder 5">
            <a:extLst>
              <a:ext uri="{FF2B5EF4-FFF2-40B4-BE49-F238E27FC236}">
                <a16:creationId xmlns:a16="http://schemas.microsoft.com/office/drawing/2014/main" id="{ADD65068-6D9A-4A1E-B1AD-404BF0693C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26C685-9D02-4848-ACB9-41A391A2745E}"/>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58240971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F264-4EE3-4F0A-9D6E-0AA670946F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F35B8B-5F85-472D-AAD7-0CE2E50EE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442D70-BEA1-45E0-8286-1A5DB54F4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37DB991-C8E7-4848-91AC-098E4921B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4DAD89-6E54-4E42-B036-5DCB9F0D32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C344C3-E83F-4FC0-8211-A79F51421D07}"/>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8" name="Footer Placeholder 7">
            <a:extLst>
              <a:ext uri="{FF2B5EF4-FFF2-40B4-BE49-F238E27FC236}">
                <a16:creationId xmlns:a16="http://schemas.microsoft.com/office/drawing/2014/main" id="{4C6F7378-8378-4503-BDC8-170EB39AD3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F7EA33-9604-43D6-B49C-EC1D4BA09F9E}"/>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384922017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6D4-4262-46ED-9BB9-77BDDCCAA7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0CFF51-8AA8-47B1-87A2-384D2A89EF26}"/>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4" name="Footer Placeholder 3">
            <a:extLst>
              <a:ext uri="{FF2B5EF4-FFF2-40B4-BE49-F238E27FC236}">
                <a16:creationId xmlns:a16="http://schemas.microsoft.com/office/drawing/2014/main" id="{6FDC92DE-19EE-4FA4-8256-AFE7C61AEC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BFDE6A-0852-4B5D-8933-EF4AE14FBAD3}"/>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270918455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2164D7-D7E2-4700-BBE6-A06A09A4CAE4}"/>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3" name="Footer Placeholder 2">
            <a:extLst>
              <a:ext uri="{FF2B5EF4-FFF2-40B4-BE49-F238E27FC236}">
                <a16:creationId xmlns:a16="http://schemas.microsoft.com/office/drawing/2014/main" id="{DF2B48C6-A449-4497-A7A8-01197072A8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DB0841-7942-4656-AE76-0D319C772FD8}"/>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356677317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6FD8-D3EB-4153-9A05-D2EE2B926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A62BC9-03EB-42D5-904E-0832F300C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3EC87F-5273-465C-80F1-FBD3BA340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6D65F-2AEC-44DD-AD81-CC6F4164331C}"/>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6" name="Footer Placeholder 5">
            <a:extLst>
              <a:ext uri="{FF2B5EF4-FFF2-40B4-BE49-F238E27FC236}">
                <a16:creationId xmlns:a16="http://schemas.microsoft.com/office/drawing/2014/main" id="{2443BF41-7165-4366-8863-1C48353481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B022D8-37CD-4054-9EC5-662E04C01ED1}"/>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165995353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91A0-03C7-4B61-8B49-BF1A59D5C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6B3D8D-D4DE-4747-A69C-CDF104E43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A0C9B4-D374-4720-A45C-791DB2AFC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A68B-0B5C-4F4E-A9CF-A1B391AF75BC}"/>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6" name="Footer Placeholder 5">
            <a:extLst>
              <a:ext uri="{FF2B5EF4-FFF2-40B4-BE49-F238E27FC236}">
                <a16:creationId xmlns:a16="http://schemas.microsoft.com/office/drawing/2014/main" id="{9379BFF3-77EB-4772-B0E7-00200D74A4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6C8D1A-B7D4-4C83-9706-C4678D191998}"/>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416945907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D389-884F-4E1F-9F03-2684E2F099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76E452-A63B-492A-BD47-D682C5F8E8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07718A-C16B-44DC-8854-F43BD87D70A8}"/>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6C68C54D-4F5D-4797-8F6D-11F946DB9D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837FDE-95F0-426D-862E-12AF790CD373}"/>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29002739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D8253-6732-47E0-A788-DC4F9C2FFE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CD756-A3CC-46DA-9F8E-9E88D3EAC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56AE11-B029-4165-B293-89025600AE4E}"/>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58298E5B-3175-41C6-9868-A1F78EB2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039F51-3CF6-4822-986C-68A2F9344584}"/>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316609469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35552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esenter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0A71EF-F501-E11F-F698-EE2A14D899EF}"/>
              </a:ext>
            </a:extLst>
          </p:cNvPr>
          <p:cNvSpPr>
            <a:spLocks noGrp="1"/>
          </p:cNvSpPr>
          <p:nvPr>
            <p:ph type="dt" sz="half" idx="10"/>
          </p:nvPr>
        </p:nvSpPr>
        <p:spPr/>
        <p:txBody>
          <a:bodyPr/>
          <a:lstStyle/>
          <a:p>
            <a:fld id="{1E6A26E4-CF5E-4C63-9642-37E9EC1625C1}" type="datetime1">
              <a:rPr lang="en-GB" smtClean="0"/>
              <a:t>17/07/2025</a:t>
            </a:fld>
            <a:endParaRPr lang="en-GB" dirty="0"/>
          </a:p>
        </p:txBody>
      </p:sp>
      <p:sp>
        <p:nvSpPr>
          <p:cNvPr id="3" name="Footer Placeholder 2">
            <a:extLst>
              <a:ext uri="{FF2B5EF4-FFF2-40B4-BE49-F238E27FC236}">
                <a16:creationId xmlns:a16="http://schemas.microsoft.com/office/drawing/2014/main" id="{F05E5646-A58B-1ECC-E9C6-A8299DA879A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5C6C938-B3CF-F507-B785-89650D5C75F1}"/>
              </a:ext>
            </a:extLst>
          </p:cNvPr>
          <p:cNvSpPr>
            <a:spLocks noGrp="1"/>
          </p:cNvSpPr>
          <p:nvPr>
            <p:ph type="sldNum" sz="quarter" idx="12"/>
          </p:nvPr>
        </p:nvSpPr>
        <p:spPr>
          <a:xfrm>
            <a:off x="9298434" y="6521254"/>
            <a:ext cx="2743200" cy="365125"/>
          </a:xfrm>
          <a:prstGeom prst="rect">
            <a:avLst/>
          </a:prstGeom>
        </p:spPr>
        <p:txBody>
          <a:bodyPr/>
          <a:lstStyle>
            <a:lvl1pPr>
              <a:defRPr>
                <a:latin typeface="Avenir Black" panose="020B0803020203020204" pitchFamily="34" charset="-78"/>
                <a:cs typeface="Avenir Black" panose="020B0803020203020204" pitchFamily="34" charset="-78"/>
              </a:defRPr>
            </a:lvl1pPr>
          </a:lstStyle>
          <a:p>
            <a:fld id="{4BBF182A-AE81-427A-B0A3-3EBC12B2A71B}" type="slidenum">
              <a:rPr lang="en-GB" smtClean="0"/>
              <a:pPr/>
              <a:t>‹#›</a:t>
            </a:fld>
            <a:endParaRPr lang="en-GB" dirty="0"/>
          </a:p>
        </p:txBody>
      </p:sp>
      <p:sp>
        <p:nvSpPr>
          <p:cNvPr id="6" name="Picture Placeholder 5">
            <a:extLst>
              <a:ext uri="{FF2B5EF4-FFF2-40B4-BE49-F238E27FC236}">
                <a16:creationId xmlns:a16="http://schemas.microsoft.com/office/drawing/2014/main" id="{B770A510-73DC-7993-1E0E-6E5C3A62AC24}"/>
              </a:ext>
            </a:extLst>
          </p:cNvPr>
          <p:cNvSpPr>
            <a:spLocks noGrp="1"/>
          </p:cNvSpPr>
          <p:nvPr>
            <p:ph type="pic" sz="quarter" idx="13"/>
          </p:nvPr>
        </p:nvSpPr>
        <p:spPr>
          <a:xfrm>
            <a:off x="7900613" y="1428463"/>
            <a:ext cx="2795641" cy="3402156"/>
          </a:xfrm>
        </p:spPr>
        <p:txBody>
          <a:bodyPr/>
          <a:lstStyle/>
          <a:p>
            <a:endParaRPr lang="en-GB" dirty="0"/>
          </a:p>
        </p:txBody>
      </p:sp>
    </p:spTree>
    <p:extLst>
      <p:ext uri="{BB962C8B-B14F-4D97-AF65-F5344CB8AC3E}">
        <p14:creationId xmlns:p14="http://schemas.microsoft.com/office/powerpoint/2010/main" val="1658440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Presenter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0A71EF-F501-E11F-F698-EE2A14D899EF}"/>
              </a:ext>
            </a:extLst>
          </p:cNvPr>
          <p:cNvSpPr>
            <a:spLocks noGrp="1"/>
          </p:cNvSpPr>
          <p:nvPr>
            <p:ph type="dt" sz="half" idx="10"/>
          </p:nvPr>
        </p:nvSpPr>
        <p:spPr/>
        <p:txBody>
          <a:bodyPr/>
          <a:lstStyle/>
          <a:p>
            <a:fld id="{1E6A26E4-CF5E-4C63-9642-37E9EC1625C1}" type="datetime1">
              <a:rPr lang="en-GB" smtClean="0"/>
              <a:t>17/07/2025</a:t>
            </a:fld>
            <a:endParaRPr lang="en-GB"/>
          </a:p>
        </p:txBody>
      </p:sp>
      <p:sp>
        <p:nvSpPr>
          <p:cNvPr id="3" name="Footer Placeholder 2">
            <a:extLst>
              <a:ext uri="{FF2B5EF4-FFF2-40B4-BE49-F238E27FC236}">
                <a16:creationId xmlns:a16="http://schemas.microsoft.com/office/drawing/2014/main" id="{F05E5646-A58B-1ECC-E9C6-A8299DA879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C6C938-B3CF-F507-B785-89650D5C75F1}"/>
              </a:ext>
            </a:extLst>
          </p:cNvPr>
          <p:cNvSpPr>
            <a:spLocks noGrp="1"/>
          </p:cNvSpPr>
          <p:nvPr>
            <p:ph type="sldNum" sz="quarter" idx="12"/>
          </p:nvPr>
        </p:nvSpPr>
        <p:spPr>
          <a:xfrm>
            <a:off x="9298434" y="6556842"/>
            <a:ext cx="2743200" cy="365125"/>
          </a:xfrm>
          <a:prstGeom prst="rect">
            <a:avLst/>
          </a:prstGeom>
        </p:spPr>
        <p:txBody>
          <a:bodyPr/>
          <a:lstStyle>
            <a:lvl1pPr>
              <a:defRPr>
                <a:latin typeface="Avenir Black" panose="020B0803020203020204" pitchFamily="34" charset="-78"/>
                <a:cs typeface="Avenir Black" panose="020B0803020203020204" pitchFamily="34" charset="-78"/>
              </a:defRPr>
            </a:lvl1pPr>
          </a:lstStyle>
          <a:p>
            <a:fld id="{4BBF182A-AE81-427A-B0A3-3EBC12B2A71B}" type="slidenum">
              <a:rPr lang="en-GB" smtClean="0"/>
              <a:pPr/>
              <a:t>‹#›</a:t>
            </a:fld>
            <a:endParaRPr lang="en-GB" dirty="0"/>
          </a:p>
        </p:txBody>
      </p:sp>
      <p:sp>
        <p:nvSpPr>
          <p:cNvPr id="6" name="Picture Placeholder 5">
            <a:extLst>
              <a:ext uri="{FF2B5EF4-FFF2-40B4-BE49-F238E27FC236}">
                <a16:creationId xmlns:a16="http://schemas.microsoft.com/office/drawing/2014/main" id="{B770A510-73DC-7993-1E0E-6E5C3A62AC24}"/>
              </a:ext>
            </a:extLst>
          </p:cNvPr>
          <p:cNvSpPr>
            <a:spLocks noGrp="1"/>
          </p:cNvSpPr>
          <p:nvPr>
            <p:ph type="pic" sz="quarter" idx="13"/>
          </p:nvPr>
        </p:nvSpPr>
        <p:spPr>
          <a:xfrm>
            <a:off x="7367008" y="1114425"/>
            <a:ext cx="3446463" cy="4194175"/>
          </a:xfrm>
        </p:spPr>
        <p:txBody>
          <a:bodyPr/>
          <a:lstStyle/>
          <a:p>
            <a:endParaRPr lang="en-GB"/>
          </a:p>
        </p:txBody>
      </p:sp>
    </p:spTree>
    <p:extLst>
      <p:ext uri="{BB962C8B-B14F-4D97-AF65-F5344CB8AC3E}">
        <p14:creationId xmlns:p14="http://schemas.microsoft.com/office/powerpoint/2010/main" val="2790710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resenter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C6C938-B3CF-F507-B785-89650D5C75F1}"/>
              </a:ext>
            </a:extLst>
          </p:cNvPr>
          <p:cNvSpPr>
            <a:spLocks noGrp="1"/>
          </p:cNvSpPr>
          <p:nvPr>
            <p:ph type="sldNum" sz="quarter" idx="12"/>
          </p:nvPr>
        </p:nvSpPr>
        <p:spPr>
          <a:xfrm>
            <a:off x="9298434" y="6521254"/>
            <a:ext cx="2743200" cy="365125"/>
          </a:xfrm>
          <a:prstGeom prst="rect">
            <a:avLst/>
          </a:prstGeom>
        </p:spPr>
        <p:txBody>
          <a:bodyPr/>
          <a:lstStyle>
            <a:lvl1pPr>
              <a:defRPr>
                <a:latin typeface="Avenir Black" panose="020B0803020203020204" pitchFamily="34" charset="-78"/>
                <a:cs typeface="Avenir Black" panose="020B0803020203020204" pitchFamily="34" charset="-78"/>
              </a:defRPr>
            </a:lvl1pPr>
          </a:lstStyle>
          <a:p>
            <a:fld id="{4BBF182A-AE81-427A-B0A3-3EBC12B2A71B}" type="slidenum">
              <a:rPr lang="en-GB" smtClean="0"/>
              <a:pPr/>
              <a:t>‹#›</a:t>
            </a:fld>
            <a:endParaRPr lang="en-GB" dirty="0"/>
          </a:p>
        </p:txBody>
      </p:sp>
    </p:spTree>
    <p:extLst>
      <p:ext uri="{BB962C8B-B14F-4D97-AF65-F5344CB8AC3E}">
        <p14:creationId xmlns:p14="http://schemas.microsoft.com/office/powerpoint/2010/main" val="1390658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esenter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0A71EF-F501-E11F-F698-EE2A14D899EF}"/>
              </a:ext>
            </a:extLst>
          </p:cNvPr>
          <p:cNvSpPr>
            <a:spLocks noGrp="1"/>
          </p:cNvSpPr>
          <p:nvPr>
            <p:ph type="dt" sz="half" idx="10"/>
          </p:nvPr>
        </p:nvSpPr>
        <p:spPr/>
        <p:txBody>
          <a:bodyPr/>
          <a:lstStyle/>
          <a:p>
            <a:fld id="{1E6A26E4-CF5E-4C63-9642-37E9EC1625C1}" type="datetime1">
              <a:rPr lang="en-GB" smtClean="0"/>
              <a:t>17/07/2025</a:t>
            </a:fld>
            <a:endParaRPr lang="en-GB"/>
          </a:p>
        </p:txBody>
      </p:sp>
      <p:sp>
        <p:nvSpPr>
          <p:cNvPr id="3" name="Footer Placeholder 2">
            <a:extLst>
              <a:ext uri="{FF2B5EF4-FFF2-40B4-BE49-F238E27FC236}">
                <a16:creationId xmlns:a16="http://schemas.microsoft.com/office/drawing/2014/main" id="{F05E5646-A58B-1ECC-E9C6-A8299DA879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C6C938-B3CF-F507-B785-89650D5C75F1}"/>
              </a:ext>
            </a:extLst>
          </p:cNvPr>
          <p:cNvSpPr>
            <a:spLocks noGrp="1"/>
          </p:cNvSpPr>
          <p:nvPr>
            <p:ph type="sldNum" sz="quarter" idx="12"/>
          </p:nvPr>
        </p:nvSpPr>
        <p:spPr>
          <a:xfrm>
            <a:off x="9298434" y="6521254"/>
            <a:ext cx="2743200" cy="365125"/>
          </a:xfrm>
          <a:prstGeom prst="rect">
            <a:avLst/>
          </a:prstGeom>
        </p:spPr>
        <p:txBody>
          <a:bodyPr/>
          <a:lstStyle>
            <a:lvl1pPr>
              <a:defRPr>
                <a:latin typeface="Avenir Black" panose="020B0803020203020204" pitchFamily="34" charset="-78"/>
                <a:cs typeface="Avenir Black" panose="020B0803020203020204" pitchFamily="34" charset="-78"/>
              </a:defRPr>
            </a:lvl1pPr>
          </a:lstStyle>
          <a:p>
            <a:fld id="{4BBF182A-AE81-427A-B0A3-3EBC12B2A71B}" type="slidenum">
              <a:rPr lang="en-GB" smtClean="0"/>
              <a:pPr/>
              <a:t>‹#›</a:t>
            </a:fld>
            <a:endParaRPr lang="en-GB" dirty="0"/>
          </a:p>
        </p:txBody>
      </p:sp>
      <p:sp>
        <p:nvSpPr>
          <p:cNvPr id="6" name="Picture Placeholder 5">
            <a:extLst>
              <a:ext uri="{FF2B5EF4-FFF2-40B4-BE49-F238E27FC236}">
                <a16:creationId xmlns:a16="http://schemas.microsoft.com/office/drawing/2014/main" id="{B770A510-73DC-7993-1E0E-6E5C3A62AC24}"/>
              </a:ext>
            </a:extLst>
          </p:cNvPr>
          <p:cNvSpPr>
            <a:spLocks noGrp="1"/>
          </p:cNvSpPr>
          <p:nvPr>
            <p:ph type="pic" sz="quarter" idx="13"/>
          </p:nvPr>
        </p:nvSpPr>
        <p:spPr>
          <a:xfrm>
            <a:off x="7900613" y="1428463"/>
            <a:ext cx="2795641" cy="3402156"/>
          </a:xfrm>
        </p:spPr>
        <p:txBody>
          <a:bodyPr/>
          <a:lstStyle/>
          <a:p>
            <a:endParaRPr lang="en-GB"/>
          </a:p>
        </p:txBody>
      </p:sp>
    </p:spTree>
    <p:extLst>
      <p:ext uri="{BB962C8B-B14F-4D97-AF65-F5344CB8AC3E}">
        <p14:creationId xmlns:p14="http://schemas.microsoft.com/office/powerpoint/2010/main" val="1264946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2164D7-D7E2-4700-BBE6-A06A09A4CAE4}"/>
              </a:ext>
            </a:extLst>
          </p:cNvPr>
          <p:cNvSpPr>
            <a:spLocks noGrp="1"/>
          </p:cNvSpPr>
          <p:nvPr>
            <p:ph type="dt" sz="half" idx="10"/>
          </p:nvPr>
        </p:nvSpPr>
        <p:spPr>
          <a:xfrm>
            <a:off x="838200" y="6356350"/>
            <a:ext cx="2743200" cy="365125"/>
          </a:xfrm>
          <a:prstGeom prst="rect">
            <a:avLst/>
          </a:prstGeom>
        </p:spPr>
        <p:txBody>
          <a:bodyPr/>
          <a:lstStyle/>
          <a:p>
            <a:fld id="{FD84FFEC-1770-449D-945C-44904180B198}" type="datetimeFigureOut">
              <a:rPr lang="en-GB" smtClean="0"/>
              <a:t>17/07/2025</a:t>
            </a:fld>
            <a:endParaRPr lang="en-GB"/>
          </a:p>
        </p:txBody>
      </p:sp>
      <p:sp>
        <p:nvSpPr>
          <p:cNvPr id="3" name="Footer Placeholder 2">
            <a:extLst>
              <a:ext uri="{FF2B5EF4-FFF2-40B4-BE49-F238E27FC236}">
                <a16:creationId xmlns:a16="http://schemas.microsoft.com/office/drawing/2014/main" id="{DF2B48C6-A449-4497-A7A8-01197072A8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2DB0841-7942-4656-AE76-0D319C772FD8}"/>
              </a:ext>
            </a:extLst>
          </p:cNvPr>
          <p:cNvSpPr>
            <a:spLocks noGrp="1"/>
          </p:cNvSpPr>
          <p:nvPr>
            <p:ph type="sldNum" sz="quarter" idx="12"/>
          </p:nvPr>
        </p:nvSpPr>
        <p:spPr>
          <a:xfrm>
            <a:off x="8610600" y="6356350"/>
            <a:ext cx="2743200" cy="365125"/>
          </a:xfrm>
          <a:prstGeom prst="rect">
            <a:avLst/>
          </a:prstGeom>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3116839770"/>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ullete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128582" indent="-128582">
              <a:buClr>
                <a:srgbClr val="50B948"/>
              </a:buClr>
              <a:buFont typeface="Wingdings" pitchFamily="2" charset="2"/>
              <a:buChar char="§"/>
              <a:defRPr sz="1500">
                <a:solidFill>
                  <a:schemeClr val="tx1"/>
                </a:solidFill>
                <a:latin typeface="Arial" pitchFamily="34" charset="0"/>
                <a:cs typeface="Arial" pitchFamily="34" charset="0"/>
              </a:defRPr>
            </a:lvl1pPr>
            <a:lvl2pPr marL="471466" indent="-128582">
              <a:buClr>
                <a:srgbClr val="50B948"/>
              </a:buClr>
              <a:buFont typeface="Arial" pitchFamily="34" charset="0"/>
              <a:buChar char="•"/>
              <a:defRPr sz="1350">
                <a:solidFill>
                  <a:schemeClr val="tx1"/>
                </a:solidFill>
                <a:latin typeface="Arial" pitchFamily="34" charset="0"/>
                <a:cs typeface="Arial" pitchFamily="34" charset="0"/>
              </a:defRPr>
            </a:lvl2pPr>
            <a:lvl3pPr marL="814350" indent="-128582">
              <a:buClr>
                <a:srgbClr val="50B948"/>
              </a:buClr>
              <a:buFont typeface="Arial" pitchFamily="34" charset="0"/>
              <a:buChar char="ₒ"/>
              <a:defRPr sz="1350">
                <a:solidFill>
                  <a:schemeClr val="tx1"/>
                </a:solidFill>
                <a:latin typeface="Arial" pitchFamily="34" charset="0"/>
                <a:cs typeface="Arial" pitchFamily="34" charset="0"/>
              </a:defRPr>
            </a:lvl3pPr>
            <a:lvl4pPr marL="1157234" indent="-128582">
              <a:buFont typeface="Wingdings" pitchFamily="2" charset="2"/>
              <a:buChar char="§"/>
              <a:defRPr sz="1200">
                <a:solidFill>
                  <a:schemeClr val="tx1"/>
                </a:solidFill>
                <a:latin typeface="Arial" pitchFamily="34" charset="0"/>
                <a:cs typeface="Arial" pitchFamily="34" charset="0"/>
              </a:defRPr>
            </a:lvl4pPr>
            <a:lvl5pPr marL="1500118" indent="-128582">
              <a:buFont typeface="Wingdings" pitchFamily="2" charset="2"/>
              <a:buChar char="§"/>
              <a:defRPr sz="120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609600" y="6356354"/>
            <a:ext cx="2844800" cy="167972"/>
          </a:xfrm>
          <a:prstGeom prst="rect">
            <a:avLst/>
          </a:prstGeom>
        </p:spPr>
        <p:txBody>
          <a:bodyPr/>
          <a:lstStyle>
            <a:lvl1pPr>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0" y="6362704"/>
            <a:ext cx="12192000" cy="167972"/>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4"/>
            <a:ext cx="2844800" cy="167972"/>
          </a:xfrm>
          <a:prstGeom prst="rect">
            <a:avLst/>
          </a:prstGeom>
        </p:spPr>
        <p:txBody>
          <a:bodyPr/>
          <a:lstStyle>
            <a:lvl1pPr>
              <a:defRPr/>
            </a:lvl1pPr>
          </a:lstStyle>
          <a:p>
            <a:pPr>
              <a:defRPr/>
            </a:pPr>
            <a:fld id="{D28E059F-E607-47F6-9E1C-3811D1B3DF4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2796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senter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0A71EF-F501-E11F-F698-EE2A14D899EF}"/>
              </a:ext>
            </a:extLst>
          </p:cNvPr>
          <p:cNvSpPr>
            <a:spLocks noGrp="1"/>
          </p:cNvSpPr>
          <p:nvPr>
            <p:ph type="dt" sz="half" idx="10"/>
          </p:nvPr>
        </p:nvSpPr>
        <p:spPr/>
        <p:txBody>
          <a:bodyPr/>
          <a:lstStyle/>
          <a:p>
            <a:fld id="{1E6A26E4-CF5E-4C63-9642-37E9EC1625C1}" type="datetime1">
              <a:rPr lang="en-GB" smtClean="0"/>
              <a:t>17/07/2025</a:t>
            </a:fld>
            <a:endParaRPr lang="en-GB"/>
          </a:p>
        </p:txBody>
      </p:sp>
      <p:sp>
        <p:nvSpPr>
          <p:cNvPr id="3" name="Footer Placeholder 2">
            <a:extLst>
              <a:ext uri="{FF2B5EF4-FFF2-40B4-BE49-F238E27FC236}">
                <a16:creationId xmlns:a16="http://schemas.microsoft.com/office/drawing/2014/main" id="{F05E5646-A58B-1ECC-E9C6-A8299DA879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C6C938-B3CF-F507-B785-89650D5C75F1}"/>
              </a:ext>
            </a:extLst>
          </p:cNvPr>
          <p:cNvSpPr>
            <a:spLocks noGrp="1"/>
          </p:cNvSpPr>
          <p:nvPr>
            <p:ph type="sldNum" sz="quarter" idx="12"/>
          </p:nvPr>
        </p:nvSpPr>
        <p:spPr>
          <a:xfrm>
            <a:off x="9298434" y="6556842"/>
            <a:ext cx="2743200" cy="365125"/>
          </a:xfrm>
          <a:prstGeom prst="rect">
            <a:avLst/>
          </a:prstGeom>
        </p:spPr>
        <p:txBody>
          <a:bodyPr/>
          <a:lstStyle>
            <a:lvl1pPr>
              <a:defRPr>
                <a:latin typeface="Avenir Black" panose="020B0803020203020204" pitchFamily="34" charset="-78"/>
                <a:cs typeface="Avenir Black" panose="020B0803020203020204" pitchFamily="34" charset="-78"/>
              </a:defRPr>
            </a:lvl1pPr>
          </a:lstStyle>
          <a:p>
            <a:fld id="{4BBF182A-AE81-427A-B0A3-3EBC12B2A71B}" type="slidenum">
              <a:rPr lang="en-GB" smtClean="0"/>
              <a:pPr/>
              <a:t>‹#›</a:t>
            </a:fld>
            <a:endParaRPr lang="en-GB" dirty="0"/>
          </a:p>
        </p:txBody>
      </p:sp>
      <p:sp>
        <p:nvSpPr>
          <p:cNvPr id="6" name="Picture Placeholder 5">
            <a:extLst>
              <a:ext uri="{FF2B5EF4-FFF2-40B4-BE49-F238E27FC236}">
                <a16:creationId xmlns:a16="http://schemas.microsoft.com/office/drawing/2014/main" id="{B770A510-73DC-7993-1E0E-6E5C3A62AC24}"/>
              </a:ext>
            </a:extLst>
          </p:cNvPr>
          <p:cNvSpPr>
            <a:spLocks noGrp="1"/>
          </p:cNvSpPr>
          <p:nvPr>
            <p:ph type="pic" sz="quarter" idx="13"/>
          </p:nvPr>
        </p:nvSpPr>
        <p:spPr>
          <a:xfrm>
            <a:off x="7367008" y="1114425"/>
            <a:ext cx="3446463" cy="4194175"/>
          </a:xfrm>
        </p:spPr>
        <p:txBody>
          <a:bodyPr/>
          <a:lstStyle/>
          <a:p>
            <a:endParaRPr lang="en-GB"/>
          </a:p>
        </p:txBody>
      </p:sp>
    </p:spTree>
    <p:extLst>
      <p:ext uri="{BB962C8B-B14F-4D97-AF65-F5344CB8AC3E}">
        <p14:creationId xmlns:p14="http://schemas.microsoft.com/office/powerpoint/2010/main" val="3942591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E42B-E147-4F0A-8E02-EE837EE161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2696C3-480B-4B4A-8A42-7106D78B5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DA7A07-8A18-418D-BCA7-39FD2C4D767A}"/>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7F84CDA0-88E6-470A-BA1B-CC3A1F27A3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E787F1-5CB1-4074-AF05-CA2A65323CED}"/>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44286183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AE7B-8D3C-4B12-9509-C2EBBF91C2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4B89A6-3974-4D74-A3E5-C4FC69C758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FF7E9-8D44-415A-82C7-88778E056CDE}"/>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B86E056B-E29F-4414-BF82-3DDA510AA7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BBA449-C425-47F7-81C0-409FE4D8E233}"/>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409536349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B115-305D-473F-816A-66D880A8A1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1C256C-1C59-47DC-B76D-9F9C3E3BBC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09D00-B4B3-434A-8DE0-CB8D6CECE5EC}"/>
              </a:ext>
            </a:extLst>
          </p:cNvPr>
          <p:cNvSpPr>
            <a:spLocks noGrp="1"/>
          </p:cNvSpPr>
          <p:nvPr>
            <p:ph type="dt" sz="half" idx="10"/>
          </p:nvPr>
        </p:nvSpPr>
        <p:spPr/>
        <p:txBody>
          <a:body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880FD2B9-E147-429F-A74B-39F8FB786B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9D66B-24F4-4589-80E2-47BC6DDD8FEF}"/>
              </a:ext>
            </a:extLst>
          </p:cNvPr>
          <p:cNvSpPr>
            <a:spLocks noGrp="1"/>
          </p:cNvSpPr>
          <p:nvPr>
            <p:ph type="sldNum" sz="quarter" idx="12"/>
          </p:nvPr>
        </p:nvSpPr>
        <p:spPr/>
        <p:txBody>
          <a:bodyPr/>
          <a:lstStyle/>
          <a:p>
            <a:fld id="{E24242A0-5C2E-4E86-BBE7-79B4584E6E37}" type="slidenum">
              <a:rPr lang="en-GB" smtClean="0"/>
              <a:t>‹#›</a:t>
            </a:fld>
            <a:endParaRPr lang="en-GB"/>
          </a:p>
        </p:txBody>
      </p:sp>
    </p:spTree>
    <p:extLst>
      <p:ext uri="{BB962C8B-B14F-4D97-AF65-F5344CB8AC3E}">
        <p14:creationId xmlns:p14="http://schemas.microsoft.com/office/powerpoint/2010/main" val="420912142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439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6" r:id="rId5"/>
    <p:sldLayoutId id="2147483780" r:id="rId6"/>
  </p:sldLayoutIdLst>
  <p:hf hdr="0" ftr="0" dt="0"/>
  <p:txStyles>
    <p:titleStyle>
      <a:lvl1pPr algn="ctr" defTabSz="457200" rtl="0" eaLnBrk="1" latinLnBrk="0" hangingPunct="1">
        <a:spcBef>
          <a:spcPct val="0"/>
        </a:spcBef>
        <a:buNone/>
        <a:defRPr sz="4400" kern="1200">
          <a:solidFill>
            <a:schemeClr val="accent6">
              <a:lumMod val="75000"/>
            </a:schemeClr>
          </a:solidFill>
          <a:latin typeface="CoolveticaRg-Regular"/>
          <a:ea typeface="+mj-ea"/>
          <a:cs typeface="CoolveticaRg-Regular"/>
        </a:defRPr>
      </a:lvl1pPr>
    </p:titleStyle>
    <p:bodyStyle>
      <a:lvl1pPr marL="342900" indent="-342900" algn="l" defTabSz="457200" rtl="0" eaLnBrk="1" latinLnBrk="0" hangingPunct="1">
        <a:spcBef>
          <a:spcPct val="20000"/>
        </a:spcBef>
        <a:buFont typeface="Arial"/>
        <a:buChar char="•"/>
        <a:defRPr sz="3200" b="1" kern="1200">
          <a:solidFill>
            <a:srgbClr val="1562A0"/>
          </a:solidFill>
          <a:latin typeface="Neo Tech Std"/>
          <a:ea typeface="+mn-ea"/>
          <a:cs typeface="Neo Tech Std"/>
        </a:defRPr>
      </a:lvl1pPr>
      <a:lvl2pPr marL="742950" indent="-285750" algn="l" defTabSz="457200" rtl="0" eaLnBrk="1" latinLnBrk="0" hangingPunct="1">
        <a:spcBef>
          <a:spcPct val="20000"/>
        </a:spcBef>
        <a:buFont typeface="Arial"/>
        <a:buChar char="–"/>
        <a:defRPr sz="2800" b="1" kern="1200">
          <a:solidFill>
            <a:schemeClr val="tx1">
              <a:lumMod val="65000"/>
              <a:lumOff val="35000"/>
            </a:schemeClr>
          </a:solidFill>
          <a:latin typeface="Neo Tech Std"/>
          <a:ea typeface="+mn-ea"/>
          <a:cs typeface="Neo Tech Std"/>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Neo Tech Std"/>
          <a:ea typeface="+mn-ea"/>
          <a:cs typeface="Neo Tech Std"/>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Neo Tech Std"/>
          <a:ea typeface="+mn-ea"/>
          <a:cs typeface="Neo Tech Std"/>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Neo Tech Std"/>
          <a:ea typeface="+mn-ea"/>
          <a:cs typeface="Neo Tech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848A9-9847-4AB3-B5F6-8BEC0C1185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7AEACC-5BBE-447B-8B9E-1E0AB7228B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8A9C4-04D8-49D7-A6D0-5DF92A703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D3AA13AB-7F0D-4D43-BAE9-115A5622A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6B357-5E90-4FF3-A1B7-28A9132C3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242A0-5C2E-4E86-BBE7-79B4584E6E37}" type="slidenum">
              <a:rPr lang="en-GB" smtClean="0"/>
              <a:t>‹#›</a:t>
            </a:fld>
            <a:endParaRPr lang="en-GB"/>
          </a:p>
        </p:txBody>
      </p:sp>
    </p:spTree>
    <p:extLst>
      <p:ext uri="{BB962C8B-B14F-4D97-AF65-F5344CB8AC3E}">
        <p14:creationId xmlns:p14="http://schemas.microsoft.com/office/powerpoint/2010/main" val="253791134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848A9-9847-4AB3-B5F6-8BEC0C1185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7AEACC-5BBE-447B-8B9E-1E0AB7228B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8A9C4-04D8-49D7-A6D0-5DF92A703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4FFEC-1770-449D-945C-44904180B198}" type="datetimeFigureOut">
              <a:rPr lang="en-GB" smtClean="0"/>
              <a:t>17/07/2025</a:t>
            </a:fld>
            <a:endParaRPr lang="en-GB"/>
          </a:p>
        </p:txBody>
      </p:sp>
      <p:sp>
        <p:nvSpPr>
          <p:cNvPr id="5" name="Footer Placeholder 4">
            <a:extLst>
              <a:ext uri="{FF2B5EF4-FFF2-40B4-BE49-F238E27FC236}">
                <a16:creationId xmlns:a16="http://schemas.microsoft.com/office/drawing/2014/main" id="{D3AA13AB-7F0D-4D43-BAE9-115A5622A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6B357-5E90-4FF3-A1B7-28A9132C3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242A0-5C2E-4E86-BBE7-79B4584E6E37}" type="slidenum">
              <a:rPr lang="en-GB" smtClean="0"/>
              <a:t>‹#›</a:t>
            </a:fld>
            <a:endParaRPr lang="en-GB"/>
          </a:p>
        </p:txBody>
      </p:sp>
    </p:spTree>
    <p:extLst>
      <p:ext uri="{BB962C8B-B14F-4D97-AF65-F5344CB8AC3E}">
        <p14:creationId xmlns:p14="http://schemas.microsoft.com/office/powerpoint/2010/main" val="152291915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9669E-B1C6-C506-5698-AFB9588F8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10764F0-3F96-13C8-4345-80C53C55F3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8E01EB-64C4-3BE0-4824-1D62073E7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75BA2F-7D41-44A8-AB55-2886F7BAC04B}" type="datetime1">
              <a:rPr lang="en-GB" smtClean="0"/>
              <a:t>17/07/2025</a:t>
            </a:fld>
            <a:endParaRPr lang="en-GB"/>
          </a:p>
        </p:txBody>
      </p:sp>
      <p:sp>
        <p:nvSpPr>
          <p:cNvPr id="5" name="Footer Placeholder 4">
            <a:extLst>
              <a:ext uri="{FF2B5EF4-FFF2-40B4-BE49-F238E27FC236}">
                <a16:creationId xmlns:a16="http://schemas.microsoft.com/office/drawing/2014/main" id="{6239A9DA-4482-97BC-724D-826C4AA7D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03F4785-B87F-65FC-4360-57F76A9CE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DCB20D-D927-4EE4-8CA0-2CED1F4CE3A8}" type="slidenum">
              <a:rPr lang="en-GB" smtClean="0"/>
              <a:t>‹#›</a:t>
            </a:fld>
            <a:endParaRPr lang="en-GB"/>
          </a:p>
        </p:txBody>
      </p:sp>
    </p:spTree>
    <p:extLst>
      <p:ext uri="{BB962C8B-B14F-4D97-AF65-F5344CB8AC3E}">
        <p14:creationId xmlns:p14="http://schemas.microsoft.com/office/powerpoint/2010/main" val="2093796081"/>
      </p:ext>
    </p:extLst>
  </p:cSld>
  <p:clrMap bg1="lt1" tx1="dk1" bg2="lt2" tx2="dk2" accent1="accent1" accent2="accent2" accent3="accent3" accent4="accent4" accent5="accent5" accent6="accent6" hlink="hlink" folHlink="folHlink"/>
  <p:sldLayoutIdLst>
    <p:sldLayoutId id="214748379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39.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55.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39.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5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39.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63.emf"/><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62.emf"/><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39.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64.emf"/><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39.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65.emf"/><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2.jpe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6.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5.jpeg"/><Relationship Id="rId2" Type="http://schemas.openxmlformats.org/officeDocument/2006/relationships/image" Target="../media/image33.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4.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38.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diagramData" Target="../diagrams/data1.xml"/><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42.png"/><Relationship Id="rId2" Type="http://schemas.openxmlformats.org/officeDocument/2006/relationships/image" Target="../media/image39.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diagramColors" Target="../diagrams/colors1.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41.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40.png"/><Relationship Id="rId28" Type="http://schemas.openxmlformats.org/officeDocument/2006/relationships/diagramQuickStyle" Target="../diagrams/quickStyle1.xml"/><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43.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diagramLayout" Target="../diagrams/layout1.xml"/><Relationship Id="rId30"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10.png"/><Relationship Id="rId7"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6.svg"/><Relationship Id="rId10" Type="http://schemas.openxmlformats.org/officeDocument/2006/relationships/image" Target="../media/image51.jpeg"/><Relationship Id="rId4" Type="http://schemas.openxmlformats.org/officeDocument/2006/relationships/image" Target="../media/image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aphic 17">
            <a:extLst>
              <a:ext uri="{FF2B5EF4-FFF2-40B4-BE49-F238E27FC236}">
                <a16:creationId xmlns:a16="http://schemas.microsoft.com/office/drawing/2014/main" id="{1D09952C-8A97-7884-9370-ECB7A3DF7C1B}"/>
              </a:ext>
            </a:extLst>
          </p:cNvPr>
          <p:cNvGrpSpPr/>
          <p:nvPr/>
        </p:nvGrpSpPr>
        <p:grpSpPr>
          <a:xfrm>
            <a:off x="2483287" y="0"/>
            <a:ext cx="9708713" cy="5915590"/>
            <a:chOff x="2483287" y="0"/>
            <a:chExt cx="9708713" cy="6858042"/>
          </a:xfrm>
        </p:grpSpPr>
        <p:sp>
          <p:nvSpPr>
            <p:cNvPr id="15" name="Freeform: Shape 14">
              <a:extLst>
                <a:ext uri="{FF2B5EF4-FFF2-40B4-BE49-F238E27FC236}">
                  <a16:creationId xmlns:a16="http://schemas.microsoft.com/office/drawing/2014/main" id="{A436BBE1-F39F-86CC-3A67-C19F917C981B}"/>
                </a:ext>
              </a:extLst>
            </p:cNvPr>
            <p:cNvSpPr/>
            <p:nvPr/>
          </p:nvSpPr>
          <p:spPr>
            <a:xfrm>
              <a:off x="2483287" y="0"/>
              <a:ext cx="9708713" cy="6849898"/>
            </a:xfrm>
            <a:custGeom>
              <a:avLst/>
              <a:gdLst>
                <a:gd name="connsiteX0" fmla="*/ 0 w 9708713"/>
                <a:gd name="connsiteY0" fmla="*/ 0 h 6849898"/>
                <a:gd name="connsiteX1" fmla="*/ 9708713 w 9708713"/>
                <a:gd name="connsiteY1" fmla="*/ 0 h 6849898"/>
                <a:gd name="connsiteX2" fmla="*/ 9708713 w 9708713"/>
                <a:gd name="connsiteY2" fmla="*/ 6849899 h 6849898"/>
                <a:gd name="connsiteX3" fmla="*/ 0 w 9708713"/>
                <a:gd name="connsiteY3" fmla="*/ 6849899 h 6849898"/>
              </a:gdLst>
              <a:ahLst/>
              <a:cxnLst>
                <a:cxn ang="0">
                  <a:pos x="connsiteX0" y="connsiteY0"/>
                </a:cxn>
                <a:cxn ang="0">
                  <a:pos x="connsiteX1" y="connsiteY1"/>
                </a:cxn>
                <a:cxn ang="0">
                  <a:pos x="connsiteX2" y="connsiteY2"/>
                </a:cxn>
                <a:cxn ang="0">
                  <a:pos x="connsiteX3" y="connsiteY3"/>
                </a:cxn>
              </a:cxnLst>
              <a:rect l="l" t="t" r="r" b="b"/>
              <a:pathLst>
                <a:path w="9708713" h="6849898">
                  <a:moveTo>
                    <a:pt x="0" y="0"/>
                  </a:moveTo>
                  <a:lnTo>
                    <a:pt x="9708713" y="0"/>
                  </a:lnTo>
                  <a:lnTo>
                    <a:pt x="9708713" y="6849899"/>
                  </a:lnTo>
                  <a:lnTo>
                    <a:pt x="0" y="6849899"/>
                  </a:lnTo>
                  <a:close/>
                </a:path>
              </a:pathLst>
            </a:custGeom>
            <a:solidFill>
              <a:srgbClr val="FEFEF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 name="Graphic 17">
              <a:extLst>
                <a:ext uri="{FF2B5EF4-FFF2-40B4-BE49-F238E27FC236}">
                  <a16:creationId xmlns:a16="http://schemas.microsoft.com/office/drawing/2014/main" id="{845140A7-A11B-4186-850C-AD2FB7B56779}"/>
                </a:ext>
              </a:extLst>
            </p:cNvPr>
            <p:cNvGrpSpPr/>
            <p:nvPr/>
          </p:nvGrpSpPr>
          <p:grpSpPr>
            <a:xfrm>
              <a:off x="2957116" y="0"/>
              <a:ext cx="9234883" cy="6858042"/>
              <a:chOff x="2957116" y="0"/>
              <a:chExt cx="9234883" cy="6858042"/>
            </a:xfrm>
          </p:grpSpPr>
          <p:sp>
            <p:nvSpPr>
              <p:cNvPr id="17" name="Freeform: Shape 16">
                <a:extLst>
                  <a:ext uri="{FF2B5EF4-FFF2-40B4-BE49-F238E27FC236}">
                    <a16:creationId xmlns:a16="http://schemas.microsoft.com/office/drawing/2014/main" id="{8EBE5413-948D-B1FB-86F9-050290364AE1}"/>
                  </a:ext>
                </a:extLst>
              </p:cNvPr>
              <p:cNvSpPr/>
              <p:nvPr/>
            </p:nvSpPr>
            <p:spPr>
              <a:xfrm>
                <a:off x="11705953" y="6368165"/>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2EE8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8CC84D8E-BC66-CA3D-0F1B-16AF113B6701}"/>
                  </a:ext>
                </a:extLst>
              </p:cNvPr>
              <p:cNvSpPr/>
              <p:nvPr/>
            </p:nvSpPr>
            <p:spPr>
              <a:xfrm>
                <a:off x="11219906" y="6368165"/>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7E97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0FE08BC0-4999-7DBB-F01A-796629364E32}"/>
                  </a:ext>
                </a:extLst>
              </p:cNvPr>
              <p:cNvSpPr/>
              <p:nvPr/>
            </p:nvSpPr>
            <p:spPr>
              <a:xfrm>
                <a:off x="10733860" y="6368165"/>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AF8C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1E2BE525-48A6-1958-B1A4-F384835A0089}"/>
                  </a:ext>
                </a:extLst>
              </p:cNvPr>
              <p:cNvSpPr/>
              <p:nvPr/>
            </p:nvSpPr>
            <p:spPr>
              <a:xfrm>
                <a:off x="10247813" y="6368165"/>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AF8C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7E755A0-4957-7993-64F2-5FB7E4EFC04F}"/>
                  </a:ext>
                </a:extLst>
              </p:cNvPr>
              <p:cNvSpPr/>
              <p:nvPr/>
            </p:nvSpPr>
            <p:spPr>
              <a:xfrm>
                <a:off x="9761767" y="6368165"/>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2FBE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8604F983-957F-2510-1A94-4C2A7E6BD66F}"/>
                  </a:ext>
                </a:extLst>
              </p:cNvPr>
              <p:cNvSpPr/>
              <p:nvPr/>
            </p:nvSpPr>
            <p:spPr>
              <a:xfrm>
                <a:off x="11705953" y="5878328"/>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DE55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4BE40CD6-5086-5D11-6C24-50BC2F8C128A}"/>
                  </a:ext>
                </a:extLst>
              </p:cNvPr>
              <p:cNvSpPr/>
              <p:nvPr/>
            </p:nvSpPr>
            <p:spPr>
              <a:xfrm>
                <a:off x="11219906" y="5878328"/>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3EE9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772EF654-A91C-DDBD-BA15-AE34B887169E}"/>
                  </a:ext>
                </a:extLst>
              </p:cNvPr>
              <p:cNvSpPr/>
              <p:nvPr/>
            </p:nvSpPr>
            <p:spPr>
              <a:xfrm>
                <a:off x="10733860" y="5878328"/>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9EA7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5926440A-BA03-DD0D-29F9-93D86633F40D}"/>
                  </a:ext>
                </a:extLst>
              </p:cNvPr>
              <p:cNvSpPr/>
              <p:nvPr/>
            </p:nvSpPr>
            <p:spPr>
              <a:xfrm>
                <a:off x="10247813" y="5878328"/>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BF8D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B532C2-0433-2F21-CF65-A25559FAB78E}"/>
                  </a:ext>
                </a:extLst>
              </p:cNvPr>
              <p:cNvSpPr/>
              <p:nvPr/>
            </p:nvSpPr>
            <p:spPr>
              <a:xfrm>
                <a:off x="9761767" y="5878328"/>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FF3B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1D51BB94-4987-8709-A48E-4DF5EE445008}"/>
                  </a:ext>
                </a:extLst>
              </p:cNvPr>
              <p:cNvSpPr/>
              <p:nvPr/>
            </p:nvSpPr>
            <p:spPr>
              <a:xfrm>
                <a:off x="9275720" y="5878328"/>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2FBE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F38B5CA8-8AD8-A465-0F25-FC64D46D73E4}"/>
                  </a:ext>
                </a:extLst>
              </p:cNvPr>
              <p:cNvSpPr/>
              <p:nvPr/>
            </p:nvSpPr>
            <p:spPr>
              <a:xfrm>
                <a:off x="8789674" y="5878328"/>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7FCE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60A126EB-C7D8-07F5-8A60-7099ABD5A5C8}"/>
                  </a:ext>
                </a:extLst>
              </p:cNvPr>
              <p:cNvSpPr/>
              <p:nvPr/>
            </p:nvSpPr>
            <p:spPr>
              <a:xfrm>
                <a:off x="11705953" y="538845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EE65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8BE1C320-A4B3-A125-8258-C87E5AEAD5DC}"/>
                  </a:ext>
                </a:extLst>
              </p:cNvPr>
              <p:cNvSpPr/>
              <p:nvPr/>
            </p:nvSpPr>
            <p:spPr>
              <a:xfrm>
                <a:off x="11219906" y="538845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5E24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94587E23-687D-E123-57A9-3B76F580B874}"/>
                  </a:ext>
                </a:extLst>
              </p:cNvPr>
              <p:cNvSpPr/>
              <p:nvPr/>
            </p:nvSpPr>
            <p:spPr>
              <a:xfrm>
                <a:off x="10733860" y="538845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9EA7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CABBC254-6CD6-C3D6-F5E1-4EC258C96321}"/>
                  </a:ext>
                </a:extLst>
              </p:cNvPr>
              <p:cNvSpPr/>
              <p:nvPr/>
            </p:nvSpPr>
            <p:spPr>
              <a:xfrm>
                <a:off x="10247813" y="538845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8F0A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26A56C45-5784-AE7C-8BAD-E639621369BC}"/>
                  </a:ext>
                </a:extLst>
              </p:cNvPr>
              <p:cNvSpPr/>
              <p:nvPr/>
            </p:nvSpPr>
            <p:spPr>
              <a:xfrm>
                <a:off x="9761767" y="538845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9F7C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4A713D9C-3F2E-1065-F44A-A7FC129A4C0F}"/>
                  </a:ext>
                </a:extLst>
              </p:cNvPr>
              <p:cNvSpPr/>
              <p:nvPr/>
            </p:nvSpPr>
            <p:spPr>
              <a:xfrm>
                <a:off x="9275720" y="538845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CF9D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E0B93D8-6597-9FBA-DE92-66FEFFDF4111}"/>
                  </a:ext>
                </a:extLst>
              </p:cNvPr>
              <p:cNvSpPr/>
              <p:nvPr/>
            </p:nvSpPr>
            <p:spPr>
              <a:xfrm>
                <a:off x="8789674" y="538845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3FB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CA313A68-864C-C834-9A15-5A730F3FFD2C}"/>
                  </a:ext>
                </a:extLst>
              </p:cNvPr>
              <p:cNvSpPr/>
              <p:nvPr/>
            </p:nvSpPr>
            <p:spPr>
              <a:xfrm>
                <a:off x="8303627" y="538845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7FDE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0EC0A6DF-623F-FEA1-2F9E-05C930127219}"/>
                  </a:ext>
                </a:extLst>
              </p:cNvPr>
              <p:cNvSpPr/>
              <p:nvPr/>
            </p:nvSpPr>
            <p:spPr>
              <a:xfrm>
                <a:off x="7817581" y="538845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7FDE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64A47071-D9BF-B43E-9EAE-C6D3E9994791}"/>
                  </a:ext>
                </a:extLst>
              </p:cNvPr>
              <p:cNvSpPr/>
              <p:nvPr/>
            </p:nvSpPr>
            <p:spPr>
              <a:xfrm>
                <a:off x="11705953" y="48986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63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9B4CF13C-A88A-9A06-4291-B52FBB92DE9B}"/>
                  </a:ext>
                </a:extLst>
              </p:cNvPr>
              <p:cNvSpPr/>
              <p:nvPr/>
            </p:nvSpPr>
            <p:spPr>
              <a:xfrm>
                <a:off x="11219906" y="48986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5E24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AB965F69-BF07-5806-D2B0-2D3FD3E10979}"/>
                  </a:ext>
                </a:extLst>
              </p:cNvPr>
              <p:cNvSpPr/>
              <p:nvPr/>
            </p:nvSpPr>
            <p:spPr>
              <a:xfrm>
                <a:off x="10733860" y="48986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5E24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B2496B2A-1CBD-AA61-9504-3244D9201177}"/>
                  </a:ext>
                </a:extLst>
              </p:cNvPr>
              <p:cNvSpPr/>
              <p:nvPr/>
            </p:nvSpPr>
            <p:spPr>
              <a:xfrm>
                <a:off x="10247813" y="48986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BEB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BCF453E4-E8C8-CDB9-7FA4-4E69CE643653}"/>
                  </a:ext>
                </a:extLst>
              </p:cNvPr>
              <p:cNvSpPr/>
              <p:nvPr/>
            </p:nvSpPr>
            <p:spPr>
              <a:xfrm>
                <a:off x="9761767" y="48986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6F0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1754B9BA-1C91-7590-D64F-863815F5AF18}"/>
                  </a:ext>
                </a:extLst>
              </p:cNvPr>
              <p:cNvSpPr/>
              <p:nvPr/>
            </p:nvSpPr>
            <p:spPr>
              <a:xfrm>
                <a:off x="9275720" y="48986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1F4B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ABC5B31C-9B31-6380-3763-F6800A2C6031}"/>
                  </a:ext>
                </a:extLst>
              </p:cNvPr>
              <p:cNvSpPr/>
              <p:nvPr/>
            </p:nvSpPr>
            <p:spPr>
              <a:xfrm>
                <a:off x="8789674" y="48986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1F4B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3CC2B90E-15D4-BA05-D460-BE57734AF569}"/>
                  </a:ext>
                </a:extLst>
              </p:cNvPr>
              <p:cNvSpPr/>
              <p:nvPr/>
            </p:nvSpPr>
            <p:spPr>
              <a:xfrm>
                <a:off x="8303627" y="48986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DF9D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2E9C50E2-F96A-A859-1167-1D5B089F2DB0}"/>
                  </a:ext>
                </a:extLst>
              </p:cNvPr>
              <p:cNvSpPr/>
              <p:nvPr/>
            </p:nvSpPr>
            <p:spPr>
              <a:xfrm>
                <a:off x="7817581" y="48986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CFE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Shape 48">
                <a:extLst>
                  <a:ext uri="{FF2B5EF4-FFF2-40B4-BE49-F238E27FC236}">
                    <a16:creationId xmlns:a16="http://schemas.microsoft.com/office/drawing/2014/main" id="{23C1358E-4738-FA3F-811D-FC02663DA0E3}"/>
                  </a:ext>
                </a:extLst>
              </p:cNvPr>
              <p:cNvSpPr/>
              <p:nvPr/>
            </p:nvSpPr>
            <p:spPr>
              <a:xfrm>
                <a:off x="11705953" y="4408736"/>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1E7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783F7258-CB10-FC6B-DB62-804F1DE5DAE1}"/>
                  </a:ext>
                </a:extLst>
              </p:cNvPr>
              <p:cNvSpPr/>
              <p:nvPr/>
            </p:nvSpPr>
            <p:spPr>
              <a:xfrm>
                <a:off x="11219906" y="4408736"/>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63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Freeform: Shape 50">
                <a:extLst>
                  <a:ext uri="{FF2B5EF4-FFF2-40B4-BE49-F238E27FC236}">
                    <a16:creationId xmlns:a16="http://schemas.microsoft.com/office/drawing/2014/main" id="{4D9E7AF8-3592-CD13-B6AA-D8326C27FEE0}"/>
                  </a:ext>
                </a:extLst>
              </p:cNvPr>
              <p:cNvSpPr/>
              <p:nvPr/>
            </p:nvSpPr>
            <p:spPr>
              <a:xfrm>
                <a:off x="10733860" y="4408736"/>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6F09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831DFDB8-6EC1-F901-F61D-9B6FAD6A20B9}"/>
                  </a:ext>
                </a:extLst>
              </p:cNvPr>
              <p:cNvSpPr/>
              <p:nvPr/>
            </p:nvSpPr>
            <p:spPr>
              <a:xfrm>
                <a:off x="10247813" y="4408736"/>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1E76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Freeform: Shape 52">
                <a:extLst>
                  <a:ext uri="{FF2B5EF4-FFF2-40B4-BE49-F238E27FC236}">
                    <a16:creationId xmlns:a16="http://schemas.microsoft.com/office/drawing/2014/main" id="{FFC57792-96FD-D63D-76A6-B75B31711E6D}"/>
                  </a:ext>
                </a:extLst>
              </p:cNvPr>
              <p:cNvSpPr/>
              <p:nvPr/>
            </p:nvSpPr>
            <p:spPr>
              <a:xfrm>
                <a:off x="9761767" y="4408736"/>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7F0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F633AE66-F96B-1E90-ACBD-45E5B921E9E6}"/>
                  </a:ext>
                </a:extLst>
              </p:cNvPr>
              <p:cNvSpPr/>
              <p:nvPr/>
            </p:nvSpPr>
            <p:spPr>
              <a:xfrm>
                <a:off x="9275720" y="4408736"/>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7F0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id="{CB1A4DCD-E47E-FEFB-0C54-6C105E70C889}"/>
                  </a:ext>
                </a:extLst>
              </p:cNvPr>
              <p:cNvSpPr/>
              <p:nvPr/>
            </p:nvSpPr>
            <p:spPr>
              <a:xfrm>
                <a:off x="8789674" y="4408736"/>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FFAD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F3F13965-2059-9ECB-E7AA-C0D22C3FF38C}"/>
                  </a:ext>
                </a:extLst>
              </p:cNvPr>
              <p:cNvSpPr/>
              <p:nvPr/>
            </p:nvSpPr>
            <p:spPr>
              <a:xfrm>
                <a:off x="8303627" y="4408736"/>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3F5B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A3CCB2F0-38CA-3FE1-A840-14F6F5CC04D7}"/>
                  </a:ext>
                </a:extLst>
              </p:cNvPr>
              <p:cNvSpPr/>
              <p:nvPr/>
            </p:nvSpPr>
            <p:spPr>
              <a:xfrm>
                <a:off x="7817581" y="4408736"/>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4FB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AD0162B8-8D7C-EB95-ED77-ED72536BE867}"/>
                  </a:ext>
                </a:extLst>
              </p:cNvPr>
              <p:cNvSpPr/>
              <p:nvPr/>
            </p:nvSpPr>
            <p:spPr>
              <a:xfrm>
                <a:off x="7331534" y="4408736"/>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CFD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74A7D569-28D6-53ED-6DE2-AA755B9CAD66}"/>
                  </a:ext>
                </a:extLst>
              </p:cNvPr>
              <p:cNvSpPr/>
              <p:nvPr/>
            </p:nvSpPr>
            <p:spPr>
              <a:xfrm>
                <a:off x="11705953" y="391889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3EA3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05F532CA-0C27-E5A8-61FD-4C5222427576}"/>
                  </a:ext>
                </a:extLst>
              </p:cNvPr>
              <p:cNvSpPr/>
              <p:nvPr/>
            </p:nvSpPr>
            <p:spPr>
              <a:xfrm>
                <a:off x="11219906" y="391889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7EA3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4E80166A-6FB9-E01F-D8E5-6AC3808C08E4}"/>
                  </a:ext>
                </a:extLst>
              </p:cNvPr>
              <p:cNvSpPr/>
              <p:nvPr/>
            </p:nvSpPr>
            <p:spPr>
              <a:xfrm>
                <a:off x="10733860" y="391889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53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7D5B1F6A-C8CB-33D6-9785-53EA4FB76D26}"/>
                  </a:ext>
                </a:extLst>
              </p:cNvPr>
              <p:cNvSpPr/>
              <p:nvPr/>
            </p:nvSpPr>
            <p:spPr>
              <a:xfrm>
                <a:off x="10247813" y="391889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7E3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9E2A1FB7-5C3B-8791-92EF-B20D38C7B0E2}"/>
                  </a:ext>
                </a:extLst>
              </p:cNvPr>
              <p:cNvSpPr/>
              <p:nvPr/>
            </p:nvSpPr>
            <p:spPr>
              <a:xfrm>
                <a:off x="9761767" y="391889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2E76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67B11226-78B3-AF63-8DAF-9D9F7944D14A}"/>
                  </a:ext>
                </a:extLst>
              </p:cNvPr>
              <p:cNvSpPr/>
              <p:nvPr/>
            </p:nvSpPr>
            <p:spPr>
              <a:xfrm>
                <a:off x="9275720" y="391889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DEC8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D7D37446-2264-1A7C-17B3-3E13B089EE21}"/>
                  </a:ext>
                </a:extLst>
              </p:cNvPr>
              <p:cNvSpPr/>
              <p:nvPr/>
            </p:nvSpPr>
            <p:spPr>
              <a:xfrm>
                <a:off x="8789674" y="391889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4F6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42A53395-718D-1B71-5465-C53CFF75B6CB}"/>
                  </a:ext>
                </a:extLst>
              </p:cNvPr>
              <p:cNvSpPr/>
              <p:nvPr/>
            </p:nvSpPr>
            <p:spPr>
              <a:xfrm>
                <a:off x="8303627" y="391889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8F1A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900DB0A1-F880-43A0-01FF-91E41F00F46D}"/>
                  </a:ext>
                </a:extLst>
              </p:cNvPr>
              <p:cNvSpPr/>
              <p:nvPr/>
            </p:nvSpPr>
            <p:spPr>
              <a:xfrm>
                <a:off x="7817581" y="391889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4FCE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5037A117-720C-464D-BDDC-FF929D49AE36}"/>
                  </a:ext>
                </a:extLst>
              </p:cNvPr>
              <p:cNvSpPr/>
              <p:nvPr/>
            </p:nvSpPr>
            <p:spPr>
              <a:xfrm>
                <a:off x="7331534" y="391889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9FD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58845D53-385D-4D03-F1C2-D78D49057183}"/>
                  </a:ext>
                </a:extLst>
              </p:cNvPr>
              <p:cNvSpPr/>
              <p:nvPr/>
            </p:nvSpPr>
            <p:spPr>
              <a:xfrm>
                <a:off x="6845488" y="391889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9FD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DE621633-6768-E3AE-AEFD-F4BA2F8F22C9}"/>
                  </a:ext>
                </a:extLst>
              </p:cNvPr>
              <p:cNvSpPr/>
              <p:nvPr/>
            </p:nvSpPr>
            <p:spPr>
              <a:xfrm>
                <a:off x="11705953" y="342902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5E73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9B26FC87-0E8F-A6A2-3FE4-65024DDDA62E}"/>
                  </a:ext>
                </a:extLst>
              </p:cNvPr>
              <p:cNvSpPr/>
              <p:nvPr/>
            </p:nvSpPr>
            <p:spPr>
              <a:xfrm>
                <a:off x="11219906" y="342902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7E9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A63DEE25-7641-12A9-F6BE-1297CA299385}"/>
                  </a:ext>
                </a:extLst>
              </p:cNvPr>
              <p:cNvSpPr/>
              <p:nvPr/>
            </p:nvSpPr>
            <p:spPr>
              <a:xfrm>
                <a:off x="10733860" y="342902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54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A76000CC-DFF2-F649-8861-0C8823F9E724}"/>
                  </a:ext>
                </a:extLst>
              </p:cNvPr>
              <p:cNvSpPr/>
              <p:nvPr/>
            </p:nvSpPr>
            <p:spPr>
              <a:xfrm>
                <a:off x="10247813" y="342902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73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Freeform: Shape 73">
                <a:extLst>
                  <a:ext uri="{FF2B5EF4-FFF2-40B4-BE49-F238E27FC236}">
                    <a16:creationId xmlns:a16="http://schemas.microsoft.com/office/drawing/2014/main" id="{677F113B-9D42-5023-0CE2-3074861823E2}"/>
                  </a:ext>
                </a:extLst>
              </p:cNvPr>
              <p:cNvSpPr/>
              <p:nvPr/>
            </p:nvSpPr>
            <p:spPr>
              <a:xfrm>
                <a:off x="9761767" y="342902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9E34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E2E72786-DD03-FB0B-9F34-14F5AC526D45}"/>
                  </a:ext>
                </a:extLst>
              </p:cNvPr>
              <p:cNvSpPr/>
              <p:nvPr/>
            </p:nvSpPr>
            <p:spPr>
              <a:xfrm>
                <a:off x="9275720" y="342902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FE66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E04C51FC-3E4A-FE5E-9EB2-6215C16BCC7C}"/>
                  </a:ext>
                </a:extLst>
              </p:cNvPr>
              <p:cNvSpPr/>
              <p:nvPr/>
            </p:nvSpPr>
            <p:spPr>
              <a:xfrm>
                <a:off x="8789674" y="342902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EEC8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49727104-BA02-9455-CDB3-1A2395BF20B8}"/>
                  </a:ext>
                </a:extLst>
              </p:cNvPr>
              <p:cNvSpPr/>
              <p:nvPr/>
            </p:nvSpPr>
            <p:spPr>
              <a:xfrm>
                <a:off x="8303627" y="342902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AF1A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B7C07F76-2E78-735C-23D2-8EB98821ABD4}"/>
                  </a:ext>
                </a:extLst>
              </p:cNvPr>
              <p:cNvSpPr/>
              <p:nvPr/>
            </p:nvSpPr>
            <p:spPr>
              <a:xfrm>
                <a:off x="7817581" y="342902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AF1A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C9A84224-7DF5-F9F8-1B6F-E6F9072DBDCE}"/>
                  </a:ext>
                </a:extLst>
              </p:cNvPr>
              <p:cNvSpPr/>
              <p:nvPr/>
            </p:nvSpPr>
            <p:spPr>
              <a:xfrm>
                <a:off x="7331534" y="3429021"/>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6FC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5156B603-8B1D-47A9-8F2E-5127AD9AF1C3}"/>
                  </a:ext>
                </a:extLst>
              </p:cNvPr>
              <p:cNvSpPr/>
              <p:nvPr/>
            </p:nvSpPr>
            <p:spPr>
              <a:xfrm>
                <a:off x="6845488" y="3429021"/>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0FAD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253C8AA0-C686-D6D7-5939-AC1AF8CF5070}"/>
                  </a:ext>
                </a:extLst>
              </p:cNvPr>
              <p:cNvSpPr/>
              <p:nvPr/>
            </p:nvSpPr>
            <p:spPr>
              <a:xfrm>
                <a:off x="11705953"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6CA72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FBCD5345-73FA-E365-5A1D-0322F222B21B}"/>
                  </a:ext>
                </a:extLst>
              </p:cNvPr>
              <p:cNvSpPr/>
              <p:nvPr/>
            </p:nvSpPr>
            <p:spPr>
              <a:xfrm>
                <a:off x="11219906"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8ED3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12DC53D9-1647-95EA-4891-D61CB0270DB8}"/>
                  </a:ext>
                </a:extLst>
              </p:cNvPr>
              <p:cNvSpPr/>
              <p:nvPr/>
            </p:nvSpPr>
            <p:spPr>
              <a:xfrm>
                <a:off x="10733860"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A0D72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Freeform: Shape 83">
                <a:extLst>
                  <a:ext uri="{FF2B5EF4-FFF2-40B4-BE49-F238E27FC236}">
                    <a16:creationId xmlns:a16="http://schemas.microsoft.com/office/drawing/2014/main" id="{0D78ED78-A4F6-79CA-09D2-9749560AF0E0}"/>
                  </a:ext>
                </a:extLst>
              </p:cNvPr>
              <p:cNvSpPr/>
              <p:nvPr/>
            </p:nvSpPr>
            <p:spPr>
              <a:xfrm>
                <a:off x="10247813" y="293914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7E93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EE24B3B3-FF06-51C3-90D8-FE27CB359EE4}"/>
                  </a:ext>
                </a:extLst>
              </p:cNvPr>
              <p:cNvSpPr/>
              <p:nvPr/>
            </p:nvSpPr>
            <p:spPr>
              <a:xfrm>
                <a:off x="9761767" y="293914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44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0F67AD1D-9698-65CF-0459-430EEB2A73D1}"/>
                  </a:ext>
                </a:extLst>
              </p:cNvPr>
              <p:cNvSpPr/>
              <p:nvPr/>
            </p:nvSpPr>
            <p:spPr>
              <a:xfrm>
                <a:off x="9275720"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44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C95F5E8F-472E-5350-76A5-A115BBE28461}"/>
                  </a:ext>
                </a:extLst>
              </p:cNvPr>
              <p:cNvSpPr/>
              <p:nvPr/>
            </p:nvSpPr>
            <p:spPr>
              <a:xfrm>
                <a:off x="8789674"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FED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B98EA83C-5EF5-D778-08E1-0C5EFBBD052C}"/>
                  </a:ext>
                </a:extLst>
              </p:cNvPr>
              <p:cNvSpPr/>
              <p:nvPr/>
            </p:nvSpPr>
            <p:spPr>
              <a:xfrm>
                <a:off x="7817581" y="293914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7F7C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C20A3E08-FB7B-9D6A-131B-1C9453174D55}"/>
                  </a:ext>
                </a:extLst>
              </p:cNvPr>
              <p:cNvSpPr/>
              <p:nvPr/>
            </p:nvSpPr>
            <p:spPr>
              <a:xfrm>
                <a:off x="8303627" y="293914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7F0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1D55BF72-6F86-1A96-045E-0820F8B452D3}"/>
                  </a:ext>
                </a:extLst>
              </p:cNvPr>
              <p:cNvSpPr/>
              <p:nvPr/>
            </p:nvSpPr>
            <p:spPr>
              <a:xfrm>
                <a:off x="6845488"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BFDF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Freeform: Shape 90">
                <a:extLst>
                  <a:ext uri="{FF2B5EF4-FFF2-40B4-BE49-F238E27FC236}">
                    <a16:creationId xmlns:a16="http://schemas.microsoft.com/office/drawing/2014/main" id="{7D09E544-CF00-9FAE-62D3-52514F38292C}"/>
                  </a:ext>
                </a:extLst>
              </p:cNvPr>
              <p:cNvSpPr/>
              <p:nvPr/>
            </p:nvSpPr>
            <p:spPr>
              <a:xfrm>
                <a:off x="6359441" y="293914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8FCE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06E7BC86-BDAB-FAAB-5069-76B38426ADC4}"/>
                  </a:ext>
                </a:extLst>
              </p:cNvPr>
              <p:cNvSpPr/>
              <p:nvPr/>
            </p:nvSpPr>
            <p:spPr>
              <a:xfrm>
                <a:off x="5873395" y="293914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FFFF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ECE370E6-A38D-D415-2C49-41DABCE95F5D}"/>
                  </a:ext>
                </a:extLst>
              </p:cNvPr>
              <p:cNvSpPr/>
              <p:nvPr/>
            </p:nvSpPr>
            <p:spPr>
              <a:xfrm>
                <a:off x="11705953"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5E9C1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1B6D2FDE-3909-EF2A-A10C-225EFD94DDED}"/>
                  </a:ext>
                </a:extLst>
              </p:cNvPr>
              <p:cNvSpPr/>
              <p:nvPr/>
            </p:nvSpPr>
            <p:spPr>
              <a:xfrm>
                <a:off x="11219906"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6FAA2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7DDEA200-D284-0187-559A-E52B34F3BDEF}"/>
                  </a:ext>
                </a:extLst>
              </p:cNvPr>
              <p:cNvSpPr/>
              <p:nvPr/>
            </p:nvSpPr>
            <p:spPr>
              <a:xfrm>
                <a:off x="10733860"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7DB82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F58BB6E3-353B-FEE1-0FC9-A6012913BC83}"/>
                  </a:ext>
                </a:extLst>
              </p:cNvPr>
              <p:cNvSpPr/>
              <p:nvPr/>
            </p:nvSpPr>
            <p:spPr>
              <a:xfrm>
                <a:off x="10247813" y="244930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A2D92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B0F9938D-843F-451F-112F-BC5E40297686}"/>
                  </a:ext>
                </a:extLst>
              </p:cNvPr>
              <p:cNvSpPr/>
              <p:nvPr/>
            </p:nvSpPr>
            <p:spPr>
              <a:xfrm>
                <a:off x="9761767" y="244930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5E44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936653F4-9E42-0C98-435E-8663A88F37A8}"/>
                  </a:ext>
                </a:extLst>
              </p:cNvPr>
              <p:cNvSpPr/>
              <p:nvPr/>
            </p:nvSpPr>
            <p:spPr>
              <a:xfrm>
                <a:off x="9275720"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AE45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F37228F7-7405-2E80-C063-809769AE0C80}"/>
                  </a:ext>
                </a:extLst>
              </p:cNvPr>
              <p:cNvSpPr/>
              <p:nvPr/>
            </p:nvSpPr>
            <p:spPr>
              <a:xfrm>
                <a:off x="8789674"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AE45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0EDF8BE6-01BA-7FDC-9E42-53EDAA00F4DF}"/>
                  </a:ext>
                </a:extLst>
              </p:cNvPr>
              <p:cNvSpPr/>
              <p:nvPr/>
            </p:nvSpPr>
            <p:spPr>
              <a:xfrm>
                <a:off x="8303627" y="244930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5E96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Freeform: Shape 100">
                <a:extLst>
                  <a:ext uri="{FF2B5EF4-FFF2-40B4-BE49-F238E27FC236}">
                    <a16:creationId xmlns:a16="http://schemas.microsoft.com/office/drawing/2014/main" id="{0976F7A1-A178-F1FF-8DCB-327B167C6A48}"/>
                  </a:ext>
                </a:extLst>
              </p:cNvPr>
              <p:cNvSpPr/>
              <p:nvPr/>
            </p:nvSpPr>
            <p:spPr>
              <a:xfrm>
                <a:off x="7817581" y="244930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DF2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8060BD3B-9688-748D-B478-6B713B0415BB}"/>
                  </a:ext>
                </a:extLst>
              </p:cNvPr>
              <p:cNvSpPr/>
              <p:nvPr/>
            </p:nvSpPr>
            <p:spPr>
              <a:xfrm>
                <a:off x="7331534" y="244930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0EC8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Freeform: Shape 102">
                <a:extLst>
                  <a:ext uri="{FF2B5EF4-FFF2-40B4-BE49-F238E27FC236}">
                    <a16:creationId xmlns:a16="http://schemas.microsoft.com/office/drawing/2014/main" id="{08186A3F-2727-1CEB-7DF5-137901BAED32}"/>
                  </a:ext>
                </a:extLst>
              </p:cNvPr>
              <p:cNvSpPr/>
              <p:nvPr/>
            </p:nvSpPr>
            <p:spPr>
              <a:xfrm>
                <a:off x="6845488"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6FCE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9C6DE9B2-29F9-FFF2-9FF5-84B5CA97A4E0}"/>
                  </a:ext>
                </a:extLst>
              </p:cNvPr>
              <p:cNvSpPr/>
              <p:nvPr/>
            </p:nvSpPr>
            <p:spPr>
              <a:xfrm>
                <a:off x="6359441" y="244930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1FBD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F263036F-6797-6005-62CF-D6AB7939379A}"/>
                  </a:ext>
                </a:extLst>
              </p:cNvPr>
              <p:cNvSpPr/>
              <p:nvPr/>
            </p:nvSpPr>
            <p:spPr>
              <a:xfrm>
                <a:off x="11705953"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4D8F1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Freeform: Shape 105">
                <a:extLst>
                  <a:ext uri="{FF2B5EF4-FFF2-40B4-BE49-F238E27FC236}">
                    <a16:creationId xmlns:a16="http://schemas.microsoft.com/office/drawing/2014/main" id="{2DB6E69A-B79E-B5F0-2754-9DE30EB7891A}"/>
                  </a:ext>
                </a:extLst>
              </p:cNvPr>
              <p:cNvSpPr/>
              <p:nvPr/>
            </p:nvSpPr>
            <p:spPr>
              <a:xfrm>
                <a:off x="11219906"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51921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Shape 106">
                <a:extLst>
                  <a:ext uri="{FF2B5EF4-FFF2-40B4-BE49-F238E27FC236}">
                    <a16:creationId xmlns:a16="http://schemas.microsoft.com/office/drawing/2014/main" id="{2C159E49-F87F-73B2-4C6D-8EC526C94BA2}"/>
                  </a:ext>
                </a:extLst>
              </p:cNvPr>
              <p:cNvSpPr/>
              <p:nvPr/>
            </p:nvSpPr>
            <p:spPr>
              <a:xfrm>
                <a:off x="10733860"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7AB42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AFCD582E-536B-E952-139A-253AC1649E10}"/>
                  </a:ext>
                </a:extLst>
              </p:cNvPr>
              <p:cNvSpPr/>
              <p:nvPr/>
            </p:nvSpPr>
            <p:spPr>
              <a:xfrm>
                <a:off x="10247813"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9CD32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Shape 108">
                <a:extLst>
                  <a:ext uri="{FF2B5EF4-FFF2-40B4-BE49-F238E27FC236}">
                    <a16:creationId xmlns:a16="http://schemas.microsoft.com/office/drawing/2014/main" id="{97D35379-95B8-985E-C839-F6485ED87D53}"/>
                  </a:ext>
                </a:extLst>
              </p:cNvPr>
              <p:cNvSpPr/>
              <p:nvPr/>
            </p:nvSpPr>
            <p:spPr>
              <a:xfrm>
                <a:off x="9761767"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5E73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5A76426D-937C-6A43-A7A1-2CAAAD23F01C}"/>
                  </a:ext>
                </a:extLst>
              </p:cNvPr>
              <p:cNvSpPr/>
              <p:nvPr/>
            </p:nvSpPr>
            <p:spPr>
              <a:xfrm>
                <a:off x="9275720"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5E34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Shape 110">
                <a:extLst>
                  <a:ext uri="{FF2B5EF4-FFF2-40B4-BE49-F238E27FC236}">
                    <a16:creationId xmlns:a16="http://schemas.microsoft.com/office/drawing/2014/main" id="{97CBE583-B6D1-6BCB-8124-D56C12C81A80}"/>
                  </a:ext>
                </a:extLst>
              </p:cNvPr>
              <p:cNvSpPr/>
              <p:nvPr/>
            </p:nvSpPr>
            <p:spPr>
              <a:xfrm>
                <a:off x="8789674"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CE55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A7E06374-FCA5-A20F-F9C4-AE01FF801DBE}"/>
                  </a:ext>
                </a:extLst>
              </p:cNvPr>
              <p:cNvSpPr/>
              <p:nvPr/>
            </p:nvSpPr>
            <p:spPr>
              <a:xfrm>
                <a:off x="8303627"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7E97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D7116C4F-7E2E-8F9B-D4E0-66F61515D9D8}"/>
                  </a:ext>
                </a:extLst>
              </p:cNvPr>
              <p:cNvSpPr/>
              <p:nvPr/>
            </p:nvSpPr>
            <p:spPr>
              <a:xfrm>
                <a:off x="7817581"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5E86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Shape 113">
                <a:extLst>
                  <a:ext uri="{FF2B5EF4-FFF2-40B4-BE49-F238E27FC236}">
                    <a16:creationId xmlns:a16="http://schemas.microsoft.com/office/drawing/2014/main" id="{62604106-3BB0-09BD-9903-4DCBEBB7A72F}"/>
                  </a:ext>
                </a:extLst>
              </p:cNvPr>
              <p:cNvSpPr/>
              <p:nvPr/>
            </p:nvSpPr>
            <p:spPr>
              <a:xfrm>
                <a:off x="7331534"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1ED8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Shape 114">
                <a:extLst>
                  <a:ext uri="{FF2B5EF4-FFF2-40B4-BE49-F238E27FC236}">
                    <a16:creationId xmlns:a16="http://schemas.microsoft.com/office/drawing/2014/main" id="{D40DB98B-B56F-5EE7-EA2F-DB57B4D7AEC4}"/>
                  </a:ext>
                </a:extLst>
              </p:cNvPr>
              <p:cNvSpPr/>
              <p:nvPr/>
            </p:nvSpPr>
            <p:spPr>
              <a:xfrm>
                <a:off x="6845488"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2EE9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6ED7420A-CCA7-A95B-FB14-21D544B15CFD}"/>
                  </a:ext>
                </a:extLst>
              </p:cNvPr>
              <p:cNvSpPr/>
              <p:nvPr/>
            </p:nvSpPr>
            <p:spPr>
              <a:xfrm>
                <a:off x="6359441" y="1959429"/>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3F5B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7" name="Freeform: Shape 116">
                <a:extLst>
                  <a:ext uri="{FF2B5EF4-FFF2-40B4-BE49-F238E27FC236}">
                    <a16:creationId xmlns:a16="http://schemas.microsoft.com/office/drawing/2014/main" id="{EC2A07BF-73A9-E64B-3D58-2F0E3CBE11D7}"/>
                  </a:ext>
                </a:extLst>
              </p:cNvPr>
              <p:cNvSpPr/>
              <p:nvPr/>
            </p:nvSpPr>
            <p:spPr>
              <a:xfrm>
                <a:off x="5873395"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6FCE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AB393222-BF1E-6542-5EC1-55964767782A}"/>
                  </a:ext>
                </a:extLst>
              </p:cNvPr>
              <p:cNvSpPr/>
              <p:nvPr/>
            </p:nvSpPr>
            <p:spPr>
              <a:xfrm>
                <a:off x="5387348"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BFEF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3137E8C1-BB44-409A-6F37-33A23EEE37BD}"/>
                  </a:ext>
                </a:extLst>
              </p:cNvPr>
              <p:cNvSpPr/>
              <p:nvPr/>
            </p:nvSpPr>
            <p:spPr>
              <a:xfrm>
                <a:off x="4901302" y="1959429"/>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EFEF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8DE58C87-74F9-D2DC-EC2C-93FBC375F9C6}"/>
                  </a:ext>
                </a:extLst>
              </p:cNvPr>
              <p:cNvSpPr/>
              <p:nvPr/>
            </p:nvSpPr>
            <p:spPr>
              <a:xfrm>
                <a:off x="11705953"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40841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1" name="Freeform: Shape 120">
                <a:extLst>
                  <a:ext uri="{FF2B5EF4-FFF2-40B4-BE49-F238E27FC236}">
                    <a16:creationId xmlns:a16="http://schemas.microsoft.com/office/drawing/2014/main" id="{33AD5F5E-8AEA-3681-F9A9-4632614AE6A7}"/>
                  </a:ext>
                </a:extLst>
              </p:cNvPr>
              <p:cNvSpPr/>
              <p:nvPr/>
            </p:nvSpPr>
            <p:spPr>
              <a:xfrm>
                <a:off x="11219906"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4F901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289CBDB1-5BD4-0A41-65EB-8B12D4E5768A}"/>
                  </a:ext>
                </a:extLst>
              </p:cNvPr>
              <p:cNvSpPr/>
              <p:nvPr/>
            </p:nvSpPr>
            <p:spPr>
              <a:xfrm>
                <a:off x="10733860"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629F1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023B1993-6B5D-3F89-0D90-E782A9683C1D}"/>
                  </a:ext>
                </a:extLst>
              </p:cNvPr>
              <p:cNvSpPr/>
              <p:nvPr/>
            </p:nvSpPr>
            <p:spPr>
              <a:xfrm>
                <a:off x="10247813"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A2D92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41A5182E-8877-52D1-E2A9-07436775F770}"/>
                  </a:ext>
                </a:extLst>
              </p:cNvPr>
              <p:cNvSpPr/>
              <p:nvPr/>
            </p:nvSpPr>
            <p:spPr>
              <a:xfrm>
                <a:off x="9761767"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A1D82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811F3D4B-018D-FB6F-670F-48637112FCFB}"/>
                  </a:ext>
                </a:extLst>
              </p:cNvPr>
              <p:cNvSpPr/>
              <p:nvPr/>
            </p:nvSpPr>
            <p:spPr>
              <a:xfrm>
                <a:off x="9275720"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7EC3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6" name="Freeform: Shape 125">
                <a:extLst>
                  <a:ext uri="{FF2B5EF4-FFF2-40B4-BE49-F238E27FC236}">
                    <a16:creationId xmlns:a16="http://schemas.microsoft.com/office/drawing/2014/main" id="{8F6578A9-C962-D11A-E515-4236A2049EE1}"/>
                  </a:ext>
                </a:extLst>
              </p:cNvPr>
              <p:cNvSpPr/>
              <p:nvPr/>
            </p:nvSpPr>
            <p:spPr>
              <a:xfrm>
                <a:off x="8789674"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73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Freeform: Shape 126">
                <a:extLst>
                  <a:ext uri="{FF2B5EF4-FFF2-40B4-BE49-F238E27FC236}">
                    <a16:creationId xmlns:a16="http://schemas.microsoft.com/office/drawing/2014/main" id="{B4682F67-BFE7-D2BC-76AE-BD2F9D7D6569}"/>
                  </a:ext>
                </a:extLst>
              </p:cNvPr>
              <p:cNvSpPr/>
              <p:nvPr/>
            </p:nvSpPr>
            <p:spPr>
              <a:xfrm>
                <a:off x="8303627"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5E34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B58F094F-D69A-93FA-A648-5E96401EB749}"/>
                  </a:ext>
                </a:extLst>
              </p:cNvPr>
              <p:cNvSpPr/>
              <p:nvPr/>
            </p:nvSpPr>
            <p:spPr>
              <a:xfrm>
                <a:off x="7817581"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DF2A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9" name="Freeform: Shape 128">
                <a:extLst>
                  <a:ext uri="{FF2B5EF4-FFF2-40B4-BE49-F238E27FC236}">
                    <a16:creationId xmlns:a16="http://schemas.microsoft.com/office/drawing/2014/main" id="{E2CF36E6-72D9-AD25-C6B1-5E0231DCAF02}"/>
                  </a:ext>
                </a:extLst>
              </p:cNvPr>
              <p:cNvSpPr/>
              <p:nvPr/>
            </p:nvSpPr>
            <p:spPr>
              <a:xfrm>
                <a:off x="7331534"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3E76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Freeform: Shape 129">
                <a:extLst>
                  <a:ext uri="{FF2B5EF4-FFF2-40B4-BE49-F238E27FC236}">
                    <a16:creationId xmlns:a16="http://schemas.microsoft.com/office/drawing/2014/main" id="{EA0CC245-6062-BEF7-8001-1E110BBEBC15}"/>
                  </a:ext>
                </a:extLst>
              </p:cNvPr>
              <p:cNvSpPr/>
              <p:nvPr/>
            </p:nvSpPr>
            <p:spPr>
              <a:xfrm>
                <a:off x="6845488"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FF3B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E9E3271E-39EB-3004-E4E7-5B66731A0E5C}"/>
                  </a:ext>
                </a:extLst>
              </p:cNvPr>
              <p:cNvSpPr/>
              <p:nvPr/>
            </p:nvSpPr>
            <p:spPr>
              <a:xfrm>
                <a:off x="6359441"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AEB7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97546FD1-ABD7-47FE-144B-B4217EB7FA45}"/>
                  </a:ext>
                </a:extLst>
              </p:cNvPr>
              <p:cNvSpPr/>
              <p:nvPr/>
            </p:nvSpPr>
            <p:spPr>
              <a:xfrm>
                <a:off x="5873395"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2FBE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CE808298-FF05-F5CA-F6B7-3B3B4EB5B88D}"/>
                  </a:ext>
                </a:extLst>
              </p:cNvPr>
              <p:cNvSpPr/>
              <p:nvPr/>
            </p:nvSpPr>
            <p:spPr>
              <a:xfrm>
                <a:off x="5387348"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7FDE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4" name="Freeform: Shape 133">
                <a:extLst>
                  <a:ext uri="{FF2B5EF4-FFF2-40B4-BE49-F238E27FC236}">
                    <a16:creationId xmlns:a16="http://schemas.microsoft.com/office/drawing/2014/main" id="{DDFFC3C3-1CCB-4E70-2ABA-F2091D7A7C5D}"/>
                  </a:ext>
                </a:extLst>
              </p:cNvPr>
              <p:cNvSpPr/>
              <p:nvPr/>
            </p:nvSpPr>
            <p:spPr>
              <a:xfrm>
                <a:off x="4901302" y="1469592"/>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7FDE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18EC6254-AD46-0D9A-9A58-2F7AD3ACE248}"/>
                  </a:ext>
                </a:extLst>
              </p:cNvPr>
              <p:cNvSpPr/>
              <p:nvPr/>
            </p:nvSpPr>
            <p:spPr>
              <a:xfrm>
                <a:off x="4415255" y="1469592"/>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BFEF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7F47D504-5E99-FB79-0247-C1DCF08C25D2}"/>
                  </a:ext>
                </a:extLst>
              </p:cNvPr>
              <p:cNvSpPr/>
              <p:nvPr/>
            </p:nvSpPr>
            <p:spPr>
              <a:xfrm>
                <a:off x="11705953"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2F770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2C1B77F3-F215-B569-F9B9-84D8711D8772}"/>
                  </a:ext>
                </a:extLst>
              </p:cNvPr>
              <p:cNvSpPr/>
              <p:nvPr/>
            </p:nvSpPr>
            <p:spPr>
              <a:xfrm>
                <a:off x="11219906"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42861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9E10F6AF-CCD6-0127-B322-50EBB3D84C01}"/>
                  </a:ext>
                </a:extLst>
              </p:cNvPr>
              <p:cNvSpPr/>
              <p:nvPr/>
            </p:nvSpPr>
            <p:spPr>
              <a:xfrm>
                <a:off x="10733860"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609E1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F700CFD1-AF49-F80E-1DAE-88F9BDEE74D0}"/>
                  </a:ext>
                </a:extLst>
              </p:cNvPr>
              <p:cNvSpPr/>
              <p:nvPr/>
            </p:nvSpPr>
            <p:spPr>
              <a:xfrm>
                <a:off x="10247813"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70AC2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587EF336-5196-5B3D-058E-C1DE03004FEE}"/>
                  </a:ext>
                </a:extLst>
              </p:cNvPr>
              <p:cNvSpPr/>
              <p:nvPr/>
            </p:nvSpPr>
            <p:spPr>
              <a:xfrm>
                <a:off x="9761767"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63A01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1" name="Freeform: Shape 140">
                <a:extLst>
                  <a:ext uri="{FF2B5EF4-FFF2-40B4-BE49-F238E27FC236}">
                    <a16:creationId xmlns:a16="http://schemas.microsoft.com/office/drawing/2014/main" id="{1D3D2B65-07DE-0677-E8B1-037912182A66}"/>
                  </a:ext>
                </a:extLst>
              </p:cNvPr>
              <p:cNvSpPr/>
              <p:nvPr/>
            </p:nvSpPr>
            <p:spPr>
              <a:xfrm>
                <a:off x="9275720"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A5DC3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2" name="Freeform: Shape 141">
                <a:extLst>
                  <a:ext uri="{FF2B5EF4-FFF2-40B4-BE49-F238E27FC236}">
                    <a16:creationId xmlns:a16="http://schemas.microsoft.com/office/drawing/2014/main" id="{E0790657-996F-1757-EEF1-657975EF1698}"/>
                  </a:ext>
                </a:extLst>
              </p:cNvPr>
              <p:cNvSpPr/>
              <p:nvPr/>
            </p:nvSpPr>
            <p:spPr>
              <a:xfrm>
                <a:off x="8789674"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6E73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3" name="Freeform: Shape 142">
                <a:extLst>
                  <a:ext uri="{FF2B5EF4-FFF2-40B4-BE49-F238E27FC236}">
                    <a16:creationId xmlns:a16="http://schemas.microsoft.com/office/drawing/2014/main" id="{7BBDEA61-56E6-8E45-570E-0A776314BB35}"/>
                  </a:ext>
                </a:extLst>
              </p:cNvPr>
              <p:cNvSpPr/>
              <p:nvPr/>
            </p:nvSpPr>
            <p:spPr>
              <a:xfrm>
                <a:off x="8303627"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83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1B4B995E-B095-15E2-B014-9A1050C9CAF6}"/>
                  </a:ext>
                </a:extLst>
              </p:cNvPr>
              <p:cNvSpPr/>
              <p:nvPr/>
            </p:nvSpPr>
            <p:spPr>
              <a:xfrm>
                <a:off x="7817581"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5E34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75786C5D-3A2A-C290-1998-69E3563AE552}"/>
                  </a:ext>
                </a:extLst>
              </p:cNvPr>
              <p:cNvSpPr/>
              <p:nvPr/>
            </p:nvSpPr>
            <p:spPr>
              <a:xfrm>
                <a:off x="7331534"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C5E86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Freeform: Shape 145">
                <a:extLst>
                  <a:ext uri="{FF2B5EF4-FFF2-40B4-BE49-F238E27FC236}">
                    <a16:creationId xmlns:a16="http://schemas.microsoft.com/office/drawing/2014/main" id="{BFEBDCF8-A8D4-E31B-0504-0E23F1ED7F89}"/>
                  </a:ext>
                </a:extLst>
              </p:cNvPr>
              <p:cNvSpPr/>
              <p:nvPr/>
            </p:nvSpPr>
            <p:spPr>
              <a:xfrm>
                <a:off x="6359441"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5EF9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69152D48-0545-1264-55E7-3123BA8B0657}"/>
                  </a:ext>
                </a:extLst>
              </p:cNvPr>
              <p:cNvSpPr/>
              <p:nvPr/>
            </p:nvSpPr>
            <p:spPr>
              <a:xfrm>
                <a:off x="5873395"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1F4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Freeform: Shape 147">
                <a:extLst>
                  <a:ext uri="{FF2B5EF4-FFF2-40B4-BE49-F238E27FC236}">
                    <a16:creationId xmlns:a16="http://schemas.microsoft.com/office/drawing/2014/main" id="{7A5EFD7A-7D0A-3CEF-E057-DE23FC15B16D}"/>
                  </a:ext>
                </a:extLst>
              </p:cNvPr>
              <p:cNvSpPr/>
              <p:nvPr/>
            </p:nvSpPr>
            <p:spPr>
              <a:xfrm>
                <a:off x="5387348"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2F5B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19FE3801-4E2F-1A36-97F1-1FD0492843BC}"/>
                  </a:ext>
                </a:extLst>
              </p:cNvPr>
              <p:cNvSpPr/>
              <p:nvPr/>
            </p:nvSpPr>
            <p:spPr>
              <a:xfrm>
                <a:off x="4901302" y="979714"/>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3FBE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45CA51A5-90AD-FD2A-BF4C-6CBCDE0505EE}"/>
                  </a:ext>
                </a:extLst>
              </p:cNvPr>
              <p:cNvSpPr/>
              <p:nvPr/>
            </p:nvSpPr>
            <p:spPr>
              <a:xfrm>
                <a:off x="4415255"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CFEF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364AA06A-3CA8-C23D-36E6-FBE7702464B1}"/>
                  </a:ext>
                </a:extLst>
              </p:cNvPr>
              <p:cNvSpPr/>
              <p:nvPr/>
            </p:nvSpPr>
            <p:spPr>
              <a:xfrm>
                <a:off x="3929209"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DFEF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3B30840D-4A1B-F9A1-3D54-2F307379D1BB}"/>
                  </a:ext>
                </a:extLst>
              </p:cNvPr>
              <p:cNvSpPr/>
              <p:nvPr/>
            </p:nvSpPr>
            <p:spPr>
              <a:xfrm>
                <a:off x="11705953"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29720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FE7CE53F-21CF-EC36-8A36-BF5B36BA79EB}"/>
                  </a:ext>
                </a:extLst>
              </p:cNvPr>
              <p:cNvSpPr/>
              <p:nvPr/>
            </p:nvSpPr>
            <p:spPr>
              <a:xfrm>
                <a:off x="11219906"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4487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CA5E6B92-232E-841D-36EE-CD5830E6C8A5}"/>
                  </a:ext>
                </a:extLst>
              </p:cNvPr>
              <p:cNvSpPr/>
              <p:nvPr/>
            </p:nvSpPr>
            <p:spPr>
              <a:xfrm>
                <a:off x="10733860"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29720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BF66BC6C-CCB4-2E17-F1EC-EE5DF7B5BC44}"/>
                  </a:ext>
                </a:extLst>
              </p:cNvPr>
              <p:cNvSpPr/>
              <p:nvPr/>
            </p:nvSpPr>
            <p:spPr>
              <a:xfrm>
                <a:off x="10247813"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55951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Freeform: Shape 155">
                <a:extLst>
                  <a:ext uri="{FF2B5EF4-FFF2-40B4-BE49-F238E27FC236}">
                    <a16:creationId xmlns:a16="http://schemas.microsoft.com/office/drawing/2014/main" id="{EA61AA17-20C3-245F-DB2C-974EECA35EEE}"/>
                  </a:ext>
                </a:extLst>
              </p:cNvPr>
              <p:cNvSpPr/>
              <p:nvPr/>
            </p:nvSpPr>
            <p:spPr>
              <a:xfrm>
                <a:off x="9761767"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55951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Freeform: Shape 156">
                <a:extLst>
                  <a:ext uri="{FF2B5EF4-FFF2-40B4-BE49-F238E27FC236}">
                    <a16:creationId xmlns:a16="http://schemas.microsoft.com/office/drawing/2014/main" id="{363D617A-613F-E7F6-120D-18E068F542CC}"/>
                  </a:ext>
                </a:extLst>
              </p:cNvPr>
              <p:cNvSpPr/>
              <p:nvPr/>
            </p:nvSpPr>
            <p:spPr>
              <a:xfrm>
                <a:off x="9275720"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65A12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Shape 157">
                <a:extLst>
                  <a:ext uri="{FF2B5EF4-FFF2-40B4-BE49-F238E27FC236}">
                    <a16:creationId xmlns:a16="http://schemas.microsoft.com/office/drawing/2014/main" id="{6AC2B25A-9B2C-EAAC-ACD4-D05A6AD83649}"/>
                  </a:ext>
                </a:extLst>
              </p:cNvPr>
              <p:cNvSpPr/>
              <p:nvPr/>
            </p:nvSpPr>
            <p:spPr>
              <a:xfrm>
                <a:off x="8789674"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A2D92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DA059CA-1F40-EED5-5680-BAB93A018C30}"/>
                  </a:ext>
                </a:extLst>
              </p:cNvPr>
              <p:cNvSpPr/>
              <p:nvPr/>
            </p:nvSpPr>
            <p:spPr>
              <a:xfrm>
                <a:off x="8303627"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63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01650C6B-357F-3AC5-BC35-12B6FD4E7330}"/>
                  </a:ext>
                </a:extLst>
              </p:cNvPr>
              <p:cNvSpPr/>
              <p:nvPr/>
            </p:nvSpPr>
            <p:spPr>
              <a:xfrm>
                <a:off x="7817581"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63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18BC6E73-41CA-7E2B-FB43-EB9E78AE0648}"/>
                  </a:ext>
                </a:extLst>
              </p:cNvPr>
              <p:cNvSpPr/>
              <p:nvPr/>
            </p:nvSpPr>
            <p:spPr>
              <a:xfrm>
                <a:off x="7331534"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5E24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2" name="Freeform: Shape 161">
                <a:extLst>
                  <a:ext uri="{FF2B5EF4-FFF2-40B4-BE49-F238E27FC236}">
                    <a16:creationId xmlns:a16="http://schemas.microsoft.com/office/drawing/2014/main" id="{53B0A4DF-8AEA-1B9E-9DB6-2BDAD64BC5F3}"/>
                  </a:ext>
                </a:extLst>
              </p:cNvPr>
              <p:cNvSpPr/>
              <p:nvPr/>
            </p:nvSpPr>
            <p:spPr>
              <a:xfrm>
                <a:off x="6845488"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BEB7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896E35FB-2A6D-5F76-13F5-DA2CC68F04E7}"/>
                  </a:ext>
                </a:extLst>
              </p:cNvPr>
              <p:cNvSpPr/>
              <p:nvPr/>
            </p:nvSpPr>
            <p:spPr>
              <a:xfrm>
                <a:off x="6845488" y="979714"/>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1F4B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4" name="Freeform: Shape 163">
                <a:extLst>
                  <a:ext uri="{FF2B5EF4-FFF2-40B4-BE49-F238E27FC236}">
                    <a16:creationId xmlns:a16="http://schemas.microsoft.com/office/drawing/2014/main" id="{EBC3EEA8-39FC-FD7C-34AF-F4FEA4003D1F}"/>
                  </a:ext>
                </a:extLst>
              </p:cNvPr>
              <p:cNvSpPr/>
              <p:nvPr/>
            </p:nvSpPr>
            <p:spPr>
              <a:xfrm>
                <a:off x="6359441"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DE55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5" name="Freeform: Shape 164">
                <a:extLst>
                  <a:ext uri="{FF2B5EF4-FFF2-40B4-BE49-F238E27FC236}">
                    <a16:creationId xmlns:a16="http://schemas.microsoft.com/office/drawing/2014/main" id="{DCAE1F5E-2A86-7726-C7DC-F42F58360595}"/>
                  </a:ext>
                </a:extLst>
              </p:cNvPr>
              <p:cNvSpPr/>
              <p:nvPr/>
            </p:nvSpPr>
            <p:spPr>
              <a:xfrm>
                <a:off x="5873395"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6F09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6" name="Freeform: Shape 165">
                <a:extLst>
                  <a:ext uri="{FF2B5EF4-FFF2-40B4-BE49-F238E27FC236}">
                    <a16:creationId xmlns:a16="http://schemas.microsoft.com/office/drawing/2014/main" id="{D58DF80F-0FB4-94FC-C0C4-F9D349CE5D44}"/>
                  </a:ext>
                </a:extLst>
              </p:cNvPr>
              <p:cNvSpPr/>
              <p:nvPr/>
            </p:nvSpPr>
            <p:spPr>
              <a:xfrm>
                <a:off x="5387348"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FFAD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81F2B86F-FC29-146B-BD96-EFED3CF8C152}"/>
                  </a:ext>
                </a:extLst>
              </p:cNvPr>
              <p:cNvSpPr/>
              <p:nvPr/>
            </p:nvSpPr>
            <p:spPr>
              <a:xfrm>
                <a:off x="4415255"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3FBE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6A0811FA-D2D5-1422-DE95-90588AC8A724}"/>
                  </a:ext>
                </a:extLst>
              </p:cNvPr>
              <p:cNvSpPr/>
              <p:nvPr/>
            </p:nvSpPr>
            <p:spPr>
              <a:xfrm>
                <a:off x="3929209" y="489877"/>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DFE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CA52C4A7-E736-8AC4-2EA7-9D34CB3916EC}"/>
                  </a:ext>
                </a:extLst>
              </p:cNvPr>
              <p:cNvSpPr/>
              <p:nvPr/>
            </p:nvSpPr>
            <p:spPr>
              <a:xfrm>
                <a:off x="3443162" y="489877"/>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DFEF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BFBDD0A5-9B8E-CD1A-8995-9E4A89A1A314}"/>
                  </a:ext>
                </a:extLst>
              </p:cNvPr>
              <p:cNvSpPr/>
              <p:nvPr/>
            </p:nvSpPr>
            <p:spPr>
              <a:xfrm>
                <a:off x="11705953"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29720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0B351405-6D29-25D3-D6CE-D3EC1B8F0982}"/>
                  </a:ext>
                </a:extLst>
              </p:cNvPr>
              <p:cNvSpPr/>
              <p:nvPr/>
            </p:nvSpPr>
            <p:spPr>
              <a:xfrm>
                <a:off x="11219906"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357B0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Freeform: Shape 171">
                <a:extLst>
                  <a:ext uri="{FF2B5EF4-FFF2-40B4-BE49-F238E27FC236}">
                    <a16:creationId xmlns:a16="http://schemas.microsoft.com/office/drawing/2014/main" id="{65575CE6-5CD4-754A-F528-13B8F1512445}"/>
                  </a:ext>
                </a:extLst>
              </p:cNvPr>
              <p:cNvSpPr/>
              <p:nvPr/>
            </p:nvSpPr>
            <p:spPr>
              <a:xfrm>
                <a:off x="10733860"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2F770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64D25478-1F54-C3E7-B48F-5A1B1391E3F3}"/>
                  </a:ext>
                </a:extLst>
              </p:cNvPr>
              <p:cNvSpPr/>
              <p:nvPr/>
            </p:nvSpPr>
            <p:spPr>
              <a:xfrm>
                <a:off x="10247813"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57971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EAAB038D-C36C-E84E-7953-7A2369690FBE}"/>
                  </a:ext>
                </a:extLst>
              </p:cNvPr>
              <p:cNvSpPr/>
              <p:nvPr/>
            </p:nvSpPr>
            <p:spPr>
              <a:xfrm>
                <a:off x="9761767"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57971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3202ADBB-E630-DE0E-B676-8B1262E8FDD2}"/>
                  </a:ext>
                </a:extLst>
              </p:cNvPr>
              <p:cNvSpPr/>
              <p:nvPr/>
            </p:nvSpPr>
            <p:spPr>
              <a:xfrm>
                <a:off x="9275720"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86BF29"/>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Freeform: Shape 175">
                <a:extLst>
                  <a:ext uri="{FF2B5EF4-FFF2-40B4-BE49-F238E27FC236}">
                    <a16:creationId xmlns:a16="http://schemas.microsoft.com/office/drawing/2014/main" id="{0B599E2B-FECC-B695-CEAB-D7869C10FDDE}"/>
                  </a:ext>
                </a:extLst>
              </p:cNvPr>
              <p:cNvSpPr/>
              <p:nvPr/>
            </p:nvSpPr>
            <p:spPr>
              <a:xfrm>
                <a:off x="8789674"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B5E34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7" name="Freeform: Shape 176">
                <a:extLst>
                  <a:ext uri="{FF2B5EF4-FFF2-40B4-BE49-F238E27FC236}">
                    <a16:creationId xmlns:a16="http://schemas.microsoft.com/office/drawing/2014/main" id="{252C27DD-B04F-5CA1-2D32-41857605374F}"/>
                  </a:ext>
                </a:extLst>
              </p:cNvPr>
              <p:cNvSpPr/>
              <p:nvPr/>
            </p:nvSpPr>
            <p:spPr>
              <a:xfrm>
                <a:off x="8303627"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A37"/>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8" name="Freeform: Shape 177">
                <a:extLst>
                  <a:ext uri="{FF2B5EF4-FFF2-40B4-BE49-F238E27FC236}">
                    <a16:creationId xmlns:a16="http://schemas.microsoft.com/office/drawing/2014/main" id="{908A5957-3AA7-C4FA-11DE-35E311945C83}"/>
                  </a:ext>
                </a:extLst>
              </p:cNvPr>
              <p:cNvSpPr/>
              <p:nvPr/>
            </p:nvSpPr>
            <p:spPr>
              <a:xfrm>
                <a:off x="7817581"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53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9" name="Freeform: Shape 178">
                <a:extLst>
                  <a:ext uri="{FF2B5EF4-FFF2-40B4-BE49-F238E27FC236}">
                    <a16:creationId xmlns:a16="http://schemas.microsoft.com/office/drawing/2014/main" id="{3FE2CB67-25AB-EDCD-B37C-6356A19C45D2}"/>
                  </a:ext>
                </a:extLst>
              </p:cNvPr>
              <p:cNvSpPr/>
              <p:nvPr/>
            </p:nvSpPr>
            <p:spPr>
              <a:xfrm>
                <a:off x="7331534"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B6E53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0" name="Freeform: Shape 179">
                <a:extLst>
                  <a:ext uri="{FF2B5EF4-FFF2-40B4-BE49-F238E27FC236}">
                    <a16:creationId xmlns:a16="http://schemas.microsoft.com/office/drawing/2014/main" id="{8CA99D52-CD20-C597-7055-8A4A5ED693E0}"/>
                  </a:ext>
                </a:extLst>
              </p:cNvPr>
              <p:cNvSpPr/>
              <p:nvPr/>
            </p:nvSpPr>
            <p:spPr>
              <a:xfrm>
                <a:off x="6845488"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C0E76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8A1788F-AB32-47A0-D52F-040BE5C3118E}"/>
                  </a:ext>
                </a:extLst>
              </p:cNvPr>
              <p:cNvSpPr/>
              <p:nvPr/>
            </p:nvSpPr>
            <p:spPr>
              <a:xfrm>
                <a:off x="6359441"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D4EE9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Shape 181">
                <a:extLst>
                  <a:ext uri="{FF2B5EF4-FFF2-40B4-BE49-F238E27FC236}">
                    <a16:creationId xmlns:a16="http://schemas.microsoft.com/office/drawing/2014/main" id="{B4B70126-58B4-1DB3-E44C-8EF86D434F8B}"/>
                  </a:ext>
                </a:extLst>
              </p:cNvPr>
              <p:cNvSpPr/>
              <p:nvPr/>
            </p:nvSpPr>
            <p:spPr>
              <a:xfrm>
                <a:off x="5873395"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D7F09C"/>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62A8AAA1-5F4B-4486-AAB3-3861F7B62BDF}"/>
                  </a:ext>
                </a:extLst>
              </p:cNvPr>
              <p:cNvSpPr/>
              <p:nvPr/>
            </p:nvSpPr>
            <p:spPr>
              <a:xfrm>
                <a:off x="5387348"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4F5BE"/>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4" name="Freeform: Shape 183">
                <a:extLst>
                  <a:ext uri="{FF2B5EF4-FFF2-40B4-BE49-F238E27FC236}">
                    <a16:creationId xmlns:a16="http://schemas.microsoft.com/office/drawing/2014/main" id="{FE9C6D08-9A26-8580-2E0F-4BCBD97A5AE1}"/>
                  </a:ext>
                </a:extLst>
              </p:cNvPr>
              <p:cNvSpPr/>
              <p:nvPr/>
            </p:nvSpPr>
            <p:spPr>
              <a:xfrm>
                <a:off x="4901302"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EEFAD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5" name="Freeform: Shape 184">
                <a:extLst>
                  <a:ext uri="{FF2B5EF4-FFF2-40B4-BE49-F238E27FC236}">
                    <a16:creationId xmlns:a16="http://schemas.microsoft.com/office/drawing/2014/main" id="{0201612B-861C-316F-490A-D3ACC856CF01}"/>
                  </a:ext>
                </a:extLst>
              </p:cNvPr>
              <p:cNvSpPr/>
              <p:nvPr/>
            </p:nvSpPr>
            <p:spPr>
              <a:xfrm>
                <a:off x="4415255"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EEFAD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6" name="Freeform: Shape 185">
                <a:extLst>
                  <a:ext uri="{FF2B5EF4-FFF2-40B4-BE49-F238E27FC236}">
                    <a16:creationId xmlns:a16="http://schemas.microsoft.com/office/drawing/2014/main" id="{9CF0F4CC-C808-A659-3F55-3AFD2A27BB96}"/>
                  </a:ext>
                </a:extLst>
              </p:cNvPr>
              <p:cNvSpPr/>
              <p:nvPr/>
            </p:nvSpPr>
            <p:spPr>
              <a:xfrm>
                <a:off x="3443162" y="0"/>
                <a:ext cx="486046" cy="489877"/>
              </a:xfrm>
              <a:custGeom>
                <a:avLst/>
                <a:gdLst>
                  <a:gd name="connsiteX0" fmla="*/ 0 w 486046"/>
                  <a:gd name="connsiteY0" fmla="*/ 0 h 489877"/>
                  <a:gd name="connsiteX1" fmla="*/ 486046 w 486046"/>
                  <a:gd name="connsiteY1" fmla="*/ 0 h 489877"/>
                  <a:gd name="connsiteX2" fmla="*/ 486046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6" y="0"/>
                    </a:lnTo>
                    <a:lnTo>
                      <a:pt x="486046" y="489878"/>
                    </a:lnTo>
                    <a:lnTo>
                      <a:pt x="0" y="489878"/>
                    </a:lnTo>
                    <a:close/>
                  </a:path>
                </a:pathLst>
              </a:custGeom>
              <a:solidFill>
                <a:srgbClr val="F4FBE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7" name="Freeform: Shape 186">
                <a:extLst>
                  <a:ext uri="{FF2B5EF4-FFF2-40B4-BE49-F238E27FC236}">
                    <a16:creationId xmlns:a16="http://schemas.microsoft.com/office/drawing/2014/main" id="{FEFB91D7-8655-6C75-4817-AD9BB0E465E6}"/>
                  </a:ext>
                </a:extLst>
              </p:cNvPr>
              <p:cNvSpPr/>
              <p:nvPr/>
            </p:nvSpPr>
            <p:spPr>
              <a:xfrm>
                <a:off x="2957116" y="0"/>
                <a:ext cx="486046" cy="489877"/>
              </a:xfrm>
              <a:custGeom>
                <a:avLst/>
                <a:gdLst>
                  <a:gd name="connsiteX0" fmla="*/ 0 w 486046"/>
                  <a:gd name="connsiteY0" fmla="*/ 0 h 489877"/>
                  <a:gd name="connsiteX1" fmla="*/ 486047 w 486046"/>
                  <a:gd name="connsiteY1" fmla="*/ 0 h 489877"/>
                  <a:gd name="connsiteX2" fmla="*/ 486047 w 486046"/>
                  <a:gd name="connsiteY2" fmla="*/ 489878 h 489877"/>
                  <a:gd name="connsiteX3" fmla="*/ 0 w 486046"/>
                  <a:gd name="connsiteY3" fmla="*/ 489878 h 489877"/>
                </a:gdLst>
                <a:ahLst/>
                <a:cxnLst>
                  <a:cxn ang="0">
                    <a:pos x="connsiteX0" y="connsiteY0"/>
                  </a:cxn>
                  <a:cxn ang="0">
                    <a:pos x="connsiteX1" y="connsiteY1"/>
                  </a:cxn>
                  <a:cxn ang="0">
                    <a:pos x="connsiteX2" y="connsiteY2"/>
                  </a:cxn>
                  <a:cxn ang="0">
                    <a:pos x="connsiteX3" y="connsiteY3"/>
                  </a:cxn>
                </a:cxnLst>
                <a:rect l="l" t="t" r="r" b="b"/>
                <a:pathLst>
                  <a:path w="486046" h="489877">
                    <a:moveTo>
                      <a:pt x="0" y="0"/>
                    </a:moveTo>
                    <a:lnTo>
                      <a:pt x="486047" y="0"/>
                    </a:lnTo>
                    <a:lnTo>
                      <a:pt x="486047" y="489878"/>
                    </a:lnTo>
                    <a:lnTo>
                      <a:pt x="0" y="489878"/>
                    </a:lnTo>
                    <a:close/>
                  </a:path>
                </a:pathLst>
              </a:custGeom>
              <a:solidFill>
                <a:srgbClr val="FDFEF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7" name="object 3">
            <a:extLst>
              <a:ext uri="{FF2B5EF4-FFF2-40B4-BE49-F238E27FC236}">
                <a16:creationId xmlns:a16="http://schemas.microsoft.com/office/drawing/2014/main" id="{CCCCA432-11D5-7130-EB74-9F32F62D9260}"/>
              </a:ext>
            </a:extLst>
          </p:cNvPr>
          <p:cNvSpPr>
            <a:spLocks noGrp="1" noRot="1" noMove="1" noResize="1" noEditPoints="1" noAdjustHandles="1" noChangeArrowheads="1" noChangeShapeType="1"/>
          </p:cNvSpPr>
          <p:nvPr/>
        </p:nvSpPr>
        <p:spPr>
          <a:xfrm flipV="1">
            <a:off x="266700" y="6495399"/>
            <a:ext cx="7057465" cy="63515"/>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729EA269-4CD8-3E35-FA2D-DC56DCEBA8EC}"/>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l="22964" t="27360"/>
          <a:stretch/>
        </p:blipFill>
        <p:spPr>
          <a:xfrm>
            <a:off x="7510900" y="6496059"/>
            <a:ext cx="3656798" cy="197036"/>
          </a:xfrm>
          <a:prstGeom prst="rect">
            <a:avLst/>
          </a:prstGeom>
        </p:spPr>
      </p:pic>
      <p:sp>
        <p:nvSpPr>
          <p:cNvPr id="9" name="object 3">
            <a:extLst>
              <a:ext uri="{FF2B5EF4-FFF2-40B4-BE49-F238E27FC236}">
                <a16:creationId xmlns:a16="http://schemas.microsoft.com/office/drawing/2014/main" id="{3815FAA7-5C9E-9296-B0CA-FB85F605D800}"/>
              </a:ext>
            </a:extLst>
          </p:cNvPr>
          <p:cNvSpPr>
            <a:spLocks noGrp="1" noRot="1" noMove="1" noResize="1" noEditPoints="1" noAdjustHandles="1" noChangeArrowheads="1" noChangeShapeType="1"/>
          </p:cNvSpPr>
          <p:nvPr/>
        </p:nvSpPr>
        <p:spPr>
          <a:xfrm flipV="1">
            <a:off x="11358578" y="6371763"/>
            <a:ext cx="564123" cy="185473"/>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E2D81500-29D0-02DD-7D70-1C6BBA7BD713}"/>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82000"/>
                  </a:prstClr>
                </a:solidFill>
                <a:effectLst/>
                <a:uLnTx/>
                <a:uFillTx/>
                <a:latin typeface="Avenir Black" panose="020B0803020203020204" pitchFamily="34" charset="-78"/>
                <a:ea typeface="+mn-ea"/>
              </a:rPr>
              <a:t> </a:t>
            </a:r>
          </a:p>
        </p:txBody>
      </p:sp>
      <p:grpSp>
        <p:nvGrpSpPr>
          <p:cNvPr id="188" name="Group 187">
            <a:extLst>
              <a:ext uri="{FF2B5EF4-FFF2-40B4-BE49-F238E27FC236}">
                <a16:creationId xmlns:a16="http://schemas.microsoft.com/office/drawing/2014/main" id="{38BD851A-68A7-3EC0-D83E-C1B58E13E655}"/>
              </a:ext>
            </a:extLst>
          </p:cNvPr>
          <p:cNvGrpSpPr/>
          <p:nvPr/>
        </p:nvGrpSpPr>
        <p:grpSpPr>
          <a:xfrm>
            <a:off x="279931" y="1462419"/>
            <a:ext cx="7057465" cy="3842038"/>
            <a:chOff x="279931" y="973321"/>
            <a:chExt cx="7057465" cy="3842038"/>
          </a:xfrm>
        </p:grpSpPr>
        <p:sp>
          <p:nvSpPr>
            <p:cNvPr id="3" name="Rectangle 2">
              <a:extLst>
                <a:ext uri="{FF2B5EF4-FFF2-40B4-BE49-F238E27FC236}">
                  <a16:creationId xmlns:a16="http://schemas.microsoft.com/office/drawing/2014/main" id="{C6032AA2-2D6E-E432-C1AE-CC877C5225F0}"/>
                </a:ext>
              </a:extLst>
            </p:cNvPr>
            <p:cNvSpPr>
              <a:spLocks/>
            </p:cNvSpPr>
            <p:nvPr/>
          </p:nvSpPr>
          <p:spPr>
            <a:xfrm>
              <a:off x="279931" y="973321"/>
              <a:ext cx="7057465" cy="3842038"/>
            </a:xfrm>
            <a:prstGeom prst="rect">
              <a:avLst/>
            </a:prstGeom>
            <a:solidFill>
              <a:srgbClr val="93D5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426D3810-F1F5-938E-8002-14C0085F7104}"/>
                </a:ext>
              </a:extLst>
            </p:cNvPr>
            <p:cNvSpPr txBox="1">
              <a:spLocks/>
            </p:cNvSpPr>
            <p:nvPr/>
          </p:nvSpPr>
          <p:spPr>
            <a:xfrm>
              <a:off x="1780703" y="1461247"/>
              <a:ext cx="5332580" cy="802582"/>
            </a:xfrm>
            <a:prstGeom prst="rect">
              <a:avLst/>
            </a:prstGeom>
          </p:spPr>
          <p:txBody>
            <a:bodyPr anchor="b">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marL="0" marR="0" lvl="0" indent="0" algn="r" defTabSz="100584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enir Black"/>
                  <a:ea typeface="+mj-ea"/>
                  <a:cs typeface="+mj-cs"/>
                </a:rPr>
                <a:t>CR3 – PFAS Decontamination Service</a:t>
              </a:r>
            </a:p>
          </p:txBody>
        </p:sp>
        <p:sp>
          <p:nvSpPr>
            <p:cNvPr id="5" name="Title 1">
              <a:extLst>
                <a:ext uri="{FF2B5EF4-FFF2-40B4-BE49-F238E27FC236}">
                  <a16:creationId xmlns:a16="http://schemas.microsoft.com/office/drawing/2014/main" id="{D0ED66DF-028A-7465-4F4A-86C3AD2E0F96}"/>
                </a:ext>
              </a:extLst>
            </p:cNvPr>
            <p:cNvSpPr txBox="1">
              <a:spLocks/>
            </p:cNvSpPr>
            <p:nvPr/>
          </p:nvSpPr>
          <p:spPr>
            <a:xfrm>
              <a:off x="2204531" y="2458612"/>
              <a:ext cx="4883979" cy="1031782"/>
            </a:xfrm>
            <a:prstGeom prst="rect">
              <a:avLst/>
            </a:prstGeom>
          </p:spPr>
          <p:txBody>
            <a:bodyPr vert="horz" lIns="91440" tIns="45720" rIns="91440" bIns="45720" rtlCol="0" anchor="t">
              <a:normAutofit/>
            </a:bodyPr>
            <a:lstStyle>
              <a:lvl1pPr algn="r" defTabSz="1005840" rtl="0" eaLnBrk="1" latinLnBrk="0" hangingPunct="1">
                <a:lnSpc>
                  <a:spcPct val="90000"/>
                </a:lnSpc>
                <a:spcBef>
                  <a:spcPct val="0"/>
                </a:spcBef>
                <a:buNone/>
                <a:defRPr sz="4400" b="1" kern="1200">
                  <a:solidFill>
                    <a:schemeClr val="tx1"/>
                  </a:solidFill>
                  <a:latin typeface="Avenir Black"/>
                  <a:ea typeface="+mj-ea"/>
                  <a:cs typeface="+mj-cs"/>
                </a:defRPr>
              </a:lvl1pPr>
            </a:lstStyle>
            <a:p>
              <a:pPr marL="0" marR="0" lvl="0" indent="0" algn="r" defTabSz="1005840" rtl="0" eaLnBrk="1" fontAlgn="auto" latinLnBrk="0" hangingPunct="1">
                <a:lnSpc>
                  <a:spcPct val="90000"/>
                </a:lnSpc>
                <a:spcBef>
                  <a:spcPct val="0"/>
                </a:spcBef>
                <a:spcAft>
                  <a:spcPts val="0"/>
                </a:spcAft>
                <a:buClrTx/>
                <a:buSzTx/>
                <a:buFontTx/>
                <a:buNone/>
                <a:tabLst/>
                <a:defRPr/>
              </a:pPr>
              <a:r>
                <a:rPr lang="en-US" sz="1800" b="0" dirty="0">
                  <a:solidFill>
                    <a:prstClr val="white"/>
                  </a:solidFill>
                  <a:latin typeface="Avenir Next LT Pro Light" panose="020B0304020202020204" pitchFamily="34" charset="0"/>
                </a:rPr>
                <a:t>JULY 31ST</a:t>
              </a:r>
              <a:r>
                <a:rPr kumimoji="0" lang="en-US"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mj-ea"/>
                  <a:cs typeface="+mj-cs"/>
                </a:rPr>
                <a:t>, 2025</a:t>
              </a:r>
            </a:p>
          </p:txBody>
        </p:sp>
        <p:pic>
          <p:nvPicPr>
            <p:cNvPr id="13" name="Graphic 12">
              <a:extLst>
                <a:ext uri="{FF2B5EF4-FFF2-40B4-BE49-F238E27FC236}">
                  <a16:creationId xmlns:a16="http://schemas.microsoft.com/office/drawing/2014/main" id="{0119A89A-334E-267B-08CA-8FF1BCCEC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667" y="1295399"/>
              <a:ext cx="1031782" cy="1031782"/>
            </a:xfrm>
            <a:prstGeom prst="rect">
              <a:avLst/>
            </a:prstGeom>
          </p:spPr>
        </p:pic>
      </p:grpSp>
      <p:pic>
        <p:nvPicPr>
          <p:cNvPr id="2" name="Picture 14">
            <a:extLst>
              <a:ext uri="{FF2B5EF4-FFF2-40B4-BE49-F238E27FC236}">
                <a16:creationId xmlns:a16="http://schemas.microsoft.com/office/drawing/2014/main" id="{A39A1640-4B99-D8C2-BF9F-80C2B743FC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4"/>
          <a:stretch/>
        </p:blipFill>
        <p:spPr bwMode="auto">
          <a:xfrm>
            <a:off x="7772036" y="1484164"/>
            <a:ext cx="3873354" cy="384238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42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14804344-F108-3895-0477-B61280787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4" name="object 39">
            <a:extLst>
              <a:ext uri="{FF2B5EF4-FFF2-40B4-BE49-F238E27FC236}">
                <a16:creationId xmlns:a16="http://schemas.microsoft.com/office/drawing/2014/main" id="{E9A4AF96-61DA-49F1-3628-809143A00722}"/>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581EA2A2-F215-7170-13C4-E697203A86F1}"/>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 name="object 4">
            <a:extLst>
              <a:ext uri="{FF2B5EF4-FFF2-40B4-BE49-F238E27FC236}">
                <a16:creationId xmlns:a16="http://schemas.microsoft.com/office/drawing/2014/main" id="{39126E8C-273A-BC25-C54A-0ADFD5430B1E}"/>
              </a:ext>
            </a:extLst>
          </p:cNvPr>
          <p:cNvGrpSpPr/>
          <p:nvPr/>
        </p:nvGrpSpPr>
        <p:grpSpPr>
          <a:xfrm>
            <a:off x="359995" y="6391091"/>
            <a:ext cx="803275" cy="243840"/>
            <a:chOff x="359995" y="6956170"/>
            <a:chExt cx="803275" cy="243840"/>
          </a:xfrm>
        </p:grpSpPr>
        <p:pic>
          <p:nvPicPr>
            <p:cNvPr id="7" name="object 5">
              <a:extLst>
                <a:ext uri="{FF2B5EF4-FFF2-40B4-BE49-F238E27FC236}">
                  <a16:creationId xmlns:a16="http://schemas.microsoft.com/office/drawing/2014/main" id="{D7AB908D-1915-8A5C-B63E-67D692CB4078}"/>
                </a:ext>
              </a:extLst>
            </p:cNvPr>
            <p:cNvPicPr/>
            <p:nvPr/>
          </p:nvPicPr>
          <p:blipFill>
            <a:blip r:embed="rId3" cstate="print"/>
            <a:stretch>
              <a:fillRect/>
            </a:stretch>
          </p:blipFill>
          <p:spPr>
            <a:xfrm>
              <a:off x="913664" y="6956170"/>
              <a:ext cx="249110" cy="243814"/>
            </a:xfrm>
            <a:prstGeom prst="rect">
              <a:avLst/>
            </a:prstGeom>
          </p:spPr>
        </p:pic>
        <p:sp>
          <p:nvSpPr>
            <p:cNvPr id="8" name="object 6">
              <a:extLst>
                <a:ext uri="{FF2B5EF4-FFF2-40B4-BE49-F238E27FC236}">
                  <a16:creationId xmlns:a16="http://schemas.microsoft.com/office/drawing/2014/main" id="{44275518-07B7-795D-4826-AA8C6DDE8DF0}"/>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object 7">
            <a:extLst>
              <a:ext uri="{FF2B5EF4-FFF2-40B4-BE49-F238E27FC236}">
                <a16:creationId xmlns:a16="http://schemas.microsoft.com/office/drawing/2014/main" id="{A04A7503-F989-1FAF-4B28-C2B85EE3768A}"/>
              </a:ext>
            </a:extLst>
          </p:cNvPr>
          <p:cNvGrpSpPr/>
          <p:nvPr/>
        </p:nvGrpSpPr>
        <p:grpSpPr>
          <a:xfrm>
            <a:off x="1301871" y="6479666"/>
            <a:ext cx="630555" cy="65405"/>
            <a:chOff x="1301871" y="7044745"/>
            <a:chExt cx="630555" cy="65405"/>
          </a:xfrm>
        </p:grpSpPr>
        <p:pic>
          <p:nvPicPr>
            <p:cNvPr id="10" name="object 8">
              <a:extLst>
                <a:ext uri="{FF2B5EF4-FFF2-40B4-BE49-F238E27FC236}">
                  <a16:creationId xmlns:a16="http://schemas.microsoft.com/office/drawing/2014/main" id="{40534758-D908-D69D-B84C-F8F3D075D94C}"/>
                </a:ext>
              </a:extLst>
            </p:cNvPr>
            <p:cNvPicPr/>
            <p:nvPr/>
          </p:nvPicPr>
          <p:blipFill>
            <a:blip r:embed="rId4" cstate="print"/>
            <a:stretch>
              <a:fillRect/>
            </a:stretch>
          </p:blipFill>
          <p:spPr>
            <a:xfrm>
              <a:off x="1301871" y="7045320"/>
              <a:ext cx="68580" cy="63969"/>
            </a:xfrm>
            <a:prstGeom prst="rect">
              <a:avLst/>
            </a:prstGeom>
          </p:spPr>
        </p:pic>
        <p:pic>
          <p:nvPicPr>
            <p:cNvPr id="11" name="object 9">
              <a:extLst>
                <a:ext uri="{FF2B5EF4-FFF2-40B4-BE49-F238E27FC236}">
                  <a16:creationId xmlns:a16="http://schemas.microsoft.com/office/drawing/2014/main" id="{E675CE4F-84F6-98BA-39BD-7D007FFAB522}"/>
                </a:ext>
              </a:extLst>
            </p:cNvPr>
            <p:cNvPicPr/>
            <p:nvPr/>
          </p:nvPicPr>
          <p:blipFill>
            <a:blip r:embed="rId5" cstate="print"/>
            <a:stretch>
              <a:fillRect/>
            </a:stretch>
          </p:blipFill>
          <p:spPr>
            <a:xfrm>
              <a:off x="1403460" y="7045320"/>
              <a:ext cx="84810" cy="63969"/>
            </a:xfrm>
            <a:prstGeom prst="rect">
              <a:avLst/>
            </a:prstGeom>
          </p:spPr>
        </p:pic>
        <p:pic>
          <p:nvPicPr>
            <p:cNvPr id="12" name="object 10">
              <a:extLst>
                <a:ext uri="{FF2B5EF4-FFF2-40B4-BE49-F238E27FC236}">
                  <a16:creationId xmlns:a16="http://schemas.microsoft.com/office/drawing/2014/main" id="{09433604-90D4-8C6A-ECB9-B9B146621EFC}"/>
                </a:ext>
              </a:extLst>
            </p:cNvPr>
            <p:cNvPicPr/>
            <p:nvPr/>
          </p:nvPicPr>
          <p:blipFill>
            <a:blip r:embed="rId6" cstate="print"/>
            <a:stretch>
              <a:fillRect/>
            </a:stretch>
          </p:blipFill>
          <p:spPr>
            <a:xfrm>
              <a:off x="1523738" y="7045320"/>
              <a:ext cx="68580" cy="63969"/>
            </a:xfrm>
            <a:prstGeom prst="rect">
              <a:avLst/>
            </a:prstGeom>
          </p:spPr>
        </p:pic>
        <p:pic>
          <p:nvPicPr>
            <p:cNvPr id="13" name="object 11">
              <a:extLst>
                <a:ext uri="{FF2B5EF4-FFF2-40B4-BE49-F238E27FC236}">
                  <a16:creationId xmlns:a16="http://schemas.microsoft.com/office/drawing/2014/main" id="{438E4D7A-0B2E-852A-2D99-D630BA75C084}"/>
                </a:ext>
              </a:extLst>
            </p:cNvPr>
            <p:cNvPicPr/>
            <p:nvPr/>
          </p:nvPicPr>
          <p:blipFill>
            <a:blip r:embed="rId7" cstate="print"/>
            <a:stretch>
              <a:fillRect/>
            </a:stretch>
          </p:blipFill>
          <p:spPr>
            <a:xfrm>
              <a:off x="1625325" y="7045332"/>
              <a:ext cx="78079" cy="63957"/>
            </a:xfrm>
            <a:prstGeom prst="rect">
              <a:avLst/>
            </a:prstGeom>
          </p:spPr>
        </p:pic>
        <p:pic>
          <p:nvPicPr>
            <p:cNvPr id="14" name="object 12">
              <a:extLst>
                <a:ext uri="{FF2B5EF4-FFF2-40B4-BE49-F238E27FC236}">
                  <a16:creationId xmlns:a16="http://schemas.microsoft.com/office/drawing/2014/main" id="{A1FAB02B-B453-9AC4-473A-056B5EF70603}"/>
                </a:ext>
              </a:extLst>
            </p:cNvPr>
            <p:cNvPicPr/>
            <p:nvPr/>
          </p:nvPicPr>
          <p:blipFill>
            <a:blip r:embed="rId8" cstate="print"/>
            <a:stretch>
              <a:fillRect/>
            </a:stretch>
          </p:blipFill>
          <p:spPr>
            <a:xfrm>
              <a:off x="1736398" y="7044745"/>
              <a:ext cx="82118" cy="65112"/>
            </a:xfrm>
            <a:prstGeom prst="rect">
              <a:avLst/>
            </a:prstGeom>
          </p:spPr>
        </p:pic>
        <p:pic>
          <p:nvPicPr>
            <p:cNvPr id="15" name="object 13">
              <a:extLst>
                <a:ext uri="{FF2B5EF4-FFF2-40B4-BE49-F238E27FC236}">
                  <a16:creationId xmlns:a16="http://schemas.microsoft.com/office/drawing/2014/main" id="{68896506-1D01-FCC2-597F-016BCC4C6204}"/>
                </a:ext>
              </a:extLst>
            </p:cNvPr>
            <p:cNvPicPr/>
            <p:nvPr/>
          </p:nvPicPr>
          <p:blipFill>
            <a:blip r:embed="rId9" cstate="print"/>
            <a:stretch>
              <a:fillRect/>
            </a:stretch>
          </p:blipFill>
          <p:spPr>
            <a:xfrm>
              <a:off x="1843871" y="7045320"/>
              <a:ext cx="87947" cy="63969"/>
            </a:xfrm>
            <a:prstGeom prst="rect">
              <a:avLst/>
            </a:prstGeom>
          </p:spPr>
        </p:pic>
      </p:grpSp>
      <p:grpSp>
        <p:nvGrpSpPr>
          <p:cNvPr id="16" name="object 15">
            <a:extLst>
              <a:ext uri="{FF2B5EF4-FFF2-40B4-BE49-F238E27FC236}">
                <a16:creationId xmlns:a16="http://schemas.microsoft.com/office/drawing/2014/main" id="{A3A6FF8B-A3C3-59CF-D65B-E09E606977CB}"/>
              </a:ext>
            </a:extLst>
          </p:cNvPr>
          <p:cNvGrpSpPr/>
          <p:nvPr/>
        </p:nvGrpSpPr>
        <p:grpSpPr>
          <a:xfrm>
            <a:off x="2054136" y="6479666"/>
            <a:ext cx="1074420" cy="65405"/>
            <a:chOff x="2054136" y="7044745"/>
            <a:chExt cx="1074420" cy="65405"/>
          </a:xfrm>
        </p:grpSpPr>
        <p:pic>
          <p:nvPicPr>
            <p:cNvPr id="17" name="object 16">
              <a:extLst>
                <a:ext uri="{FF2B5EF4-FFF2-40B4-BE49-F238E27FC236}">
                  <a16:creationId xmlns:a16="http://schemas.microsoft.com/office/drawing/2014/main" id="{4EAFDACF-F0D3-0478-6B9C-D1BDFE376C84}"/>
                </a:ext>
              </a:extLst>
            </p:cNvPr>
            <p:cNvPicPr/>
            <p:nvPr/>
          </p:nvPicPr>
          <p:blipFill>
            <a:blip r:embed="rId4" cstate="print"/>
            <a:stretch>
              <a:fillRect/>
            </a:stretch>
          </p:blipFill>
          <p:spPr>
            <a:xfrm>
              <a:off x="2054136" y="7045320"/>
              <a:ext cx="68580" cy="63969"/>
            </a:xfrm>
            <a:prstGeom prst="rect">
              <a:avLst/>
            </a:prstGeom>
          </p:spPr>
        </p:pic>
        <p:pic>
          <p:nvPicPr>
            <p:cNvPr id="18" name="object 17">
              <a:extLst>
                <a:ext uri="{FF2B5EF4-FFF2-40B4-BE49-F238E27FC236}">
                  <a16:creationId xmlns:a16="http://schemas.microsoft.com/office/drawing/2014/main" id="{91F0BAE2-3243-6A7B-D07A-A377EF90B4E2}"/>
                </a:ext>
              </a:extLst>
            </p:cNvPr>
            <p:cNvPicPr/>
            <p:nvPr/>
          </p:nvPicPr>
          <p:blipFill>
            <a:blip r:embed="rId10" cstate="print"/>
            <a:stretch>
              <a:fillRect/>
            </a:stretch>
          </p:blipFill>
          <p:spPr>
            <a:xfrm>
              <a:off x="2155724" y="7045320"/>
              <a:ext cx="84797" cy="63969"/>
            </a:xfrm>
            <a:prstGeom prst="rect">
              <a:avLst/>
            </a:prstGeom>
          </p:spPr>
        </p:pic>
        <p:pic>
          <p:nvPicPr>
            <p:cNvPr id="19" name="object 18">
              <a:extLst>
                <a:ext uri="{FF2B5EF4-FFF2-40B4-BE49-F238E27FC236}">
                  <a16:creationId xmlns:a16="http://schemas.microsoft.com/office/drawing/2014/main" id="{2B95DCE6-42CB-0CCB-B001-7CD2F1CBA62A}"/>
                </a:ext>
              </a:extLst>
            </p:cNvPr>
            <p:cNvPicPr/>
            <p:nvPr/>
          </p:nvPicPr>
          <p:blipFill>
            <a:blip r:embed="rId11" cstate="print"/>
            <a:stretch>
              <a:fillRect/>
            </a:stretch>
          </p:blipFill>
          <p:spPr>
            <a:xfrm>
              <a:off x="2274648" y="7044745"/>
              <a:ext cx="82105" cy="65112"/>
            </a:xfrm>
            <a:prstGeom prst="rect">
              <a:avLst/>
            </a:prstGeom>
          </p:spPr>
        </p:pic>
        <p:sp>
          <p:nvSpPr>
            <p:cNvPr id="20" name="object 19">
              <a:extLst>
                <a:ext uri="{FF2B5EF4-FFF2-40B4-BE49-F238E27FC236}">
                  <a16:creationId xmlns:a16="http://schemas.microsoft.com/office/drawing/2014/main" id="{0CF6379A-D382-9B50-FCC8-242A1898C840}"/>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1" name="object 20">
              <a:extLst>
                <a:ext uri="{FF2B5EF4-FFF2-40B4-BE49-F238E27FC236}">
                  <a16:creationId xmlns:a16="http://schemas.microsoft.com/office/drawing/2014/main" id="{FFD87B4A-FF01-BE7F-25DB-B193DF3E9468}"/>
                </a:ext>
              </a:extLst>
            </p:cNvPr>
            <p:cNvPicPr/>
            <p:nvPr/>
          </p:nvPicPr>
          <p:blipFill>
            <a:blip r:embed="rId12" cstate="print"/>
            <a:stretch>
              <a:fillRect/>
            </a:stretch>
          </p:blipFill>
          <p:spPr>
            <a:xfrm>
              <a:off x="2440928" y="7045320"/>
              <a:ext cx="84810" cy="63969"/>
            </a:xfrm>
            <a:prstGeom prst="rect">
              <a:avLst/>
            </a:prstGeom>
          </p:spPr>
        </p:pic>
        <p:pic>
          <p:nvPicPr>
            <p:cNvPr id="22" name="object 21">
              <a:extLst>
                <a:ext uri="{FF2B5EF4-FFF2-40B4-BE49-F238E27FC236}">
                  <a16:creationId xmlns:a16="http://schemas.microsoft.com/office/drawing/2014/main" id="{4478364C-1571-CCAE-6502-7C9711D562B8}"/>
                </a:ext>
              </a:extLst>
            </p:cNvPr>
            <p:cNvPicPr/>
            <p:nvPr/>
          </p:nvPicPr>
          <p:blipFill>
            <a:blip r:embed="rId13" cstate="print"/>
            <a:stretch>
              <a:fillRect/>
            </a:stretch>
          </p:blipFill>
          <p:spPr>
            <a:xfrm>
              <a:off x="2561193" y="7045320"/>
              <a:ext cx="68592" cy="63969"/>
            </a:xfrm>
            <a:prstGeom prst="rect">
              <a:avLst/>
            </a:prstGeom>
          </p:spPr>
        </p:pic>
        <p:pic>
          <p:nvPicPr>
            <p:cNvPr id="23" name="object 22">
              <a:extLst>
                <a:ext uri="{FF2B5EF4-FFF2-40B4-BE49-F238E27FC236}">
                  <a16:creationId xmlns:a16="http://schemas.microsoft.com/office/drawing/2014/main" id="{03B090D1-A3EE-F723-4580-F77D7DCB748E}"/>
                </a:ext>
              </a:extLst>
            </p:cNvPr>
            <p:cNvPicPr/>
            <p:nvPr/>
          </p:nvPicPr>
          <p:blipFill>
            <a:blip r:embed="rId4" cstate="print"/>
            <a:stretch>
              <a:fillRect/>
            </a:stretch>
          </p:blipFill>
          <p:spPr>
            <a:xfrm>
              <a:off x="2662793" y="7045320"/>
              <a:ext cx="68580" cy="63969"/>
            </a:xfrm>
            <a:prstGeom prst="rect">
              <a:avLst/>
            </a:prstGeom>
          </p:spPr>
        </p:pic>
        <p:pic>
          <p:nvPicPr>
            <p:cNvPr id="24" name="object 23">
              <a:extLst>
                <a:ext uri="{FF2B5EF4-FFF2-40B4-BE49-F238E27FC236}">
                  <a16:creationId xmlns:a16="http://schemas.microsoft.com/office/drawing/2014/main" id="{8BAFCD6B-D229-9EB9-A013-81E75A2F8A89}"/>
                </a:ext>
              </a:extLst>
            </p:cNvPr>
            <p:cNvPicPr/>
            <p:nvPr/>
          </p:nvPicPr>
          <p:blipFill>
            <a:blip r:embed="rId14" cstate="print"/>
            <a:stretch>
              <a:fillRect/>
            </a:stretch>
          </p:blipFill>
          <p:spPr>
            <a:xfrm>
              <a:off x="2764381" y="7045332"/>
              <a:ext cx="78079" cy="63957"/>
            </a:xfrm>
            <a:prstGeom prst="rect">
              <a:avLst/>
            </a:prstGeom>
          </p:spPr>
        </p:pic>
        <p:sp>
          <p:nvSpPr>
            <p:cNvPr id="25" name="object 24">
              <a:extLst>
                <a:ext uri="{FF2B5EF4-FFF2-40B4-BE49-F238E27FC236}">
                  <a16:creationId xmlns:a16="http://schemas.microsoft.com/office/drawing/2014/main" id="{6A6FE304-55DD-067D-01D4-4F1966EEBA46}"/>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5">
              <a:extLst>
                <a:ext uri="{FF2B5EF4-FFF2-40B4-BE49-F238E27FC236}">
                  <a16:creationId xmlns:a16="http://schemas.microsoft.com/office/drawing/2014/main" id="{78DFB6F4-23E4-99D4-F7E6-23A5B4C618B3}"/>
                </a:ext>
              </a:extLst>
            </p:cNvPr>
            <p:cNvPicPr/>
            <p:nvPr/>
          </p:nvPicPr>
          <p:blipFill>
            <a:blip r:embed="rId5" cstate="print"/>
            <a:stretch>
              <a:fillRect/>
            </a:stretch>
          </p:blipFill>
          <p:spPr>
            <a:xfrm>
              <a:off x="2927000" y="7045320"/>
              <a:ext cx="84810" cy="63969"/>
            </a:xfrm>
            <a:prstGeom prst="rect">
              <a:avLst/>
            </a:prstGeom>
          </p:spPr>
        </p:pic>
        <p:pic>
          <p:nvPicPr>
            <p:cNvPr id="27" name="object 26">
              <a:extLst>
                <a:ext uri="{FF2B5EF4-FFF2-40B4-BE49-F238E27FC236}">
                  <a16:creationId xmlns:a16="http://schemas.microsoft.com/office/drawing/2014/main" id="{64C760E3-6038-FBF8-5FF1-1E6C18C60E13}"/>
                </a:ext>
              </a:extLst>
            </p:cNvPr>
            <p:cNvPicPr/>
            <p:nvPr/>
          </p:nvPicPr>
          <p:blipFill>
            <a:blip r:embed="rId15" cstate="print"/>
            <a:stretch>
              <a:fillRect/>
            </a:stretch>
          </p:blipFill>
          <p:spPr>
            <a:xfrm>
              <a:off x="3045924" y="7044745"/>
              <a:ext cx="82118" cy="65112"/>
            </a:xfrm>
            <a:prstGeom prst="rect">
              <a:avLst/>
            </a:prstGeom>
          </p:spPr>
        </p:pic>
      </p:grpSp>
      <p:grpSp>
        <p:nvGrpSpPr>
          <p:cNvPr id="28" name="object 28">
            <a:extLst>
              <a:ext uri="{FF2B5EF4-FFF2-40B4-BE49-F238E27FC236}">
                <a16:creationId xmlns:a16="http://schemas.microsoft.com/office/drawing/2014/main" id="{10FF9E28-F189-BA9F-2720-4D4694CCA005}"/>
              </a:ext>
            </a:extLst>
          </p:cNvPr>
          <p:cNvGrpSpPr/>
          <p:nvPr/>
        </p:nvGrpSpPr>
        <p:grpSpPr>
          <a:xfrm>
            <a:off x="3252827" y="6479571"/>
            <a:ext cx="900430" cy="65405"/>
            <a:chOff x="3252827" y="7044650"/>
            <a:chExt cx="900430" cy="65405"/>
          </a:xfrm>
        </p:grpSpPr>
        <p:pic>
          <p:nvPicPr>
            <p:cNvPr id="29" name="object 29">
              <a:extLst>
                <a:ext uri="{FF2B5EF4-FFF2-40B4-BE49-F238E27FC236}">
                  <a16:creationId xmlns:a16="http://schemas.microsoft.com/office/drawing/2014/main" id="{C1BDA105-128F-0C43-1899-C73E35AFC4E2}"/>
                </a:ext>
              </a:extLst>
            </p:cNvPr>
            <p:cNvPicPr/>
            <p:nvPr/>
          </p:nvPicPr>
          <p:blipFill>
            <a:blip r:embed="rId16" cstate="print"/>
            <a:stretch>
              <a:fillRect/>
            </a:stretch>
          </p:blipFill>
          <p:spPr>
            <a:xfrm>
              <a:off x="3252827" y="7044753"/>
              <a:ext cx="77139" cy="65112"/>
            </a:xfrm>
            <a:prstGeom prst="rect">
              <a:avLst/>
            </a:prstGeom>
          </p:spPr>
        </p:pic>
        <p:pic>
          <p:nvPicPr>
            <p:cNvPr id="30" name="object 30">
              <a:extLst>
                <a:ext uri="{FF2B5EF4-FFF2-40B4-BE49-F238E27FC236}">
                  <a16:creationId xmlns:a16="http://schemas.microsoft.com/office/drawing/2014/main" id="{AECFE6E5-245A-A27F-AAA7-DEA3C2C9EAE8}"/>
                </a:ext>
              </a:extLst>
            </p:cNvPr>
            <p:cNvPicPr/>
            <p:nvPr/>
          </p:nvPicPr>
          <p:blipFill>
            <a:blip r:embed="rId17" cstate="print"/>
            <a:stretch>
              <a:fillRect/>
            </a:stretch>
          </p:blipFill>
          <p:spPr>
            <a:xfrm>
              <a:off x="3362447" y="7044650"/>
              <a:ext cx="85260" cy="65316"/>
            </a:xfrm>
            <a:prstGeom prst="rect">
              <a:avLst/>
            </a:prstGeom>
          </p:spPr>
        </p:pic>
        <p:sp>
          <p:nvSpPr>
            <p:cNvPr id="31" name="object 31">
              <a:extLst>
                <a:ext uri="{FF2B5EF4-FFF2-40B4-BE49-F238E27FC236}">
                  <a16:creationId xmlns:a16="http://schemas.microsoft.com/office/drawing/2014/main" id="{26435F16-99CE-5C70-285A-B52664FF20EA}"/>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2" name="object 32">
              <a:extLst>
                <a:ext uri="{FF2B5EF4-FFF2-40B4-BE49-F238E27FC236}">
                  <a16:creationId xmlns:a16="http://schemas.microsoft.com/office/drawing/2014/main" id="{FFEF835F-C64F-4882-BD7D-42267D9BE1DB}"/>
                </a:ext>
              </a:extLst>
            </p:cNvPr>
            <p:cNvPicPr/>
            <p:nvPr/>
          </p:nvPicPr>
          <p:blipFill>
            <a:blip r:embed="rId18" cstate="print"/>
            <a:stretch>
              <a:fillRect/>
            </a:stretch>
          </p:blipFill>
          <p:spPr>
            <a:xfrm>
              <a:off x="3573645" y="7045319"/>
              <a:ext cx="79438" cy="64642"/>
            </a:xfrm>
            <a:prstGeom prst="rect">
              <a:avLst/>
            </a:prstGeom>
          </p:spPr>
        </p:pic>
        <p:pic>
          <p:nvPicPr>
            <p:cNvPr id="33" name="object 33">
              <a:extLst>
                <a:ext uri="{FF2B5EF4-FFF2-40B4-BE49-F238E27FC236}">
                  <a16:creationId xmlns:a16="http://schemas.microsoft.com/office/drawing/2014/main" id="{2981544C-AC93-D425-72E9-FE6516646A5D}"/>
                </a:ext>
              </a:extLst>
            </p:cNvPr>
            <p:cNvPicPr/>
            <p:nvPr/>
          </p:nvPicPr>
          <p:blipFill>
            <a:blip r:embed="rId19" cstate="print"/>
            <a:stretch>
              <a:fillRect/>
            </a:stretch>
          </p:blipFill>
          <p:spPr>
            <a:xfrm>
              <a:off x="3683495" y="7045337"/>
              <a:ext cx="74904" cy="63957"/>
            </a:xfrm>
            <a:prstGeom prst="rect">
              <a:avLst/>
            </a:prstGeom>
          </p:spPr>
        </p:pic>
        <p:sp>
          <p:nvSpPr>
            <p:cNvPr id="34" name="object 34">
              <a:extLst>
                <a:ext uri="{FF2B5EF4-FFF2-40B4-BE49-F238E27FC236}">
                  <a16:creationId xmlns:a16="http://schemas.microsoft.com/office/drawing/2014/main" id="{BEE2BF45-4123-A8EA-2D03-990E27C946BE}"/>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a:extLst>
                <a:ext uri="{FF2B5EF4-FFF2-40B4-BE49-F238E27FC236}">
                  <a16:creationId xmlns:a16="http://schemas.microsoft.com/office/drawing/2014/main" id="{EF95F0D9-D168-FA9D-6423-DF0D261B3890}"/>
                </a:ext>
              </a:extLst>
            </p:cNvPr>
            <p:cNvPicPr/>
            <p:nvPr/>
          </p:nvPicPr>
          <p:blipFill>
            <a:blip r:embed="rId20" cstate="print"/>
            <a:stretch>
              <a:fillRect/>
            </a:stretch>
          </p:blipFill>
          <p:spPr>
            <a:xfrm>
              <a:off x="3837916" y="7044650"/>
              <a:ext cx="85260" cy="65316"/>
            </a:xfrm>
            <a:prstGeom prst="rect">
              <a:avLst/>
            </a:prstGeom>
          </p:spPr>
        </p:pic>
        <p:pic>
          <p:nvPicPr>
            <p:cNvPr id="36" name="object 36">
              <a:extLst>
                <a:ext uri="{FF2B5EF4-FFF2-40B4-BE49-F238E27FC236}">
                  <a16:creationId xmlns:a16="http://schemas.microsoft.com/office/drawing/2014/main" id="{4D3D6C28-D3D1-A200-590E-450507E6EF92}"/>
                </a:ext>
              </a:extLst>
            </p:cNvPr>
            <p:cNvPicPr/>
            <p:nvPr/>
          </p:nvPicPr>
          <p:blipFill>
            <a:blip r:embed="rId21" cstate="print"/>
            <a:stretch>
              <a:fillRect/>
            </a:stretch>
          </p:blipFill>
          <p:spPr>
            <a:xfrm>
              <a:off x="3957301" y="7045319"/>
              <a:ext cx="84797" cy="63969"/>
            </a:xfrm>
            <a:prstGeom prst="rect">
              <a:avLst/>
            </a:prstGeom>
          </p:spPr>
        </p:pic>
        <p:pic>
          <p:nvPicPr>
            <p:cNvPr id="37" name="object 37">
              <a:extLst>
                <a:ext uri="{FF2B5EF4-FFF2-40B4-BE49-F238E27FC236}">
                  <a16:creationId xmlns:a16="http://schemas.microsoft.com/office/drawing/2014/main" id="{E8E710D9-2F29-06D7-199C-B10B23E97D7A}"/>
                </a:ext>
              </a:extLst>
            </p:cNvPr>
            <p:cNvPicPr/>
            <p:nvPr/>
          </p:nvPicPr>
          <p:blipFill>
            <a:blip r:embed="rId22" cstate="print"/>
            <a:stretch>
              <a:fillRect/>
            </a:stretch>
          </p:blipFill>
          <p:spPr>
            <a:xfrm>
              <a:off x="4076044" y="7044753"/>
              <a:ext cx="77114" cy="65112"/>
            </a:xfrm>
            <a:prstGeom prst="rect">
              <a:avLst/>
            </a:prstGeom>
          </p:spPr>
        </p:pic>
      </p:grpSp>
      <p:sp>
        <p:nvSpPr>
          <p:cNvPr id="38" name="object 38">
            <a:extLst>
              <a:ext uri="{FF2B5EF4-FFF2-40B4-BE49-F238E27FC236}">
                <a16:creationId xmlns:a16="http://schemas.microsoft.com/office/drawing/2014/main" id="{994BB91A-1890-C0A3-0A05-5FD3363DAD63}"/>
              </a:ext>
            </a:extLst>
          </p:cNvPr>
          <p:cNvSpPr txBox="1">
            <a:spLocks/>
          </p:cNvSpPr>
          <p:nvPr/>
        </p:nvSpPr>
        <p:spPr>
          <a:xfrm>
            <a:off x="2306456" y="397467"/>
            <a:ext cx="8256947" cy="589280"/>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kern="0" dirty="0">
                <a:solidFill>
                  <a:sysClr val="windowText" lastClr="000000"/>
                </a:solidFill>
              </a:rPr>
              <a:t>Consequences of PFAS Waste</a:t>
            </a:r>
            <a:endParaRPr kumimoji="0" lang="en-US" sz="3700" b="1" i="0" u="none" strike="noStrike" kern="0" cap="none" spc="0" normalizeH="0" baseline="0" noProof="0" dirty="0">
              <a:ln>
                <a:noFill/>
              </a:ln>
              <a:solidFill>
                <a:sysClr val="windowText" lastClr="000000"/>
              </a:solidFill>
              <a:effectLst/>
              <a:uLnTx/>
              <a:uFillTx/>
              <a:latin typeface="Avenir Next Condensed"/>
              <a:ea typeface="+mj-ea"/>
            </a:endParaRPr>
          </a:p>
        </p:txBody>
      </p:sp>
      <p:pic>
        <p:nvPicPr>
          <p:cNvPr id="40" name="Picture 39">
            <a:extLst>
              <a:ext uri="{FF2B5EF4-FFF2-40B4-BE49-F238E27FC236}">
                <a16:creationId xmlns:a16="http://schemas.microsoft.com/office/drawing/2014/main" id="{128EE273-E904-4A3F-FD11-02EE881416F4}"/>
              </a:ext>
            </a:extLst>
          </p:cNvPr>
          <p:cNvPicPr>
            <a:picLocks noChangeAspect="1"/>
          </p:cNvPicPr>
          <p:nvPr/>
        </p:nvPicPr>
        <p:blipFill>
          <a:blip r:embed="rId23"/>
          <a:stretch>
            <a:fillRect/>
          </a:stretch>
        </p:blipFill>
        <p:spPr>
          <a:xfrm>
            <a:off x="462084" y="1600970"/>
            <a:ext cx="5800725" cy="4414429"/>
          </a:xfrm>
          <a:prstGeom prst="rect">
            <a:avLst/>
          </a:prstGeom>
        </p:spPr>
      </p:pic>
      <p:sp>
        <p:nvSpPr>
          <p:cNvPr id="41" name="Content Placeholder 2">
            <a:extLst>
              <a:ext uri="{FF2B5EF4-FFF2-40B4-BE49-F238E27FC236}">
                <a16:creationId xmlns:a16="http://schemas.microsoft.com/office/drawing/2014/main" id="{55BA9285-04B4-A3EC-5F32-973A58E5E599}"/>
              </a:ext>
            </a:extLst>
          </p:cNvPr>
          <p:cNvSpPr>
            <a:spLocks noGrp="1"/>
          </p:cNvSpPr>
          <p:nvPr/>
        </p:nvSpPr>
        <p:spPr>
          <a:xfrm>
            <a:off x="6434929" y="1641143"/>
            <a:ext cx="5757071" cy="5151541"/>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6200" u="sng" dirty="0"/>
              <a:t>Human</a:t>
            </a:r>
          </a:p>
          <a:p>
            <a:pPr marL="0" indent="0">
              <a:buNone/>
            </a:pPr>
            <a:r>
              <a:rPr lang="en-US" sz="4900" dirty="0"/>
              <a:t>Exposure of high levels of PFAS as a result of</a:t>
            </a:r>
          </a:p>
          <a:p>
            <a:pPr marL="0" indent="0">
              <a:buNone/>
            </a:pPr>
            <a:r>
              <a:rPr lang="en-US" sz="4900" dirty="0"/>
              <a:t>local water contamination has for example demonstrated a correlation with:</a:t>
            </a:r>
          </a:p>
          <a:p>
            <a:pPr>
              <a:buFontTx/>
              <a:buChar char="-"/>
            </a:pPr>
            <a:r>
              <a:rPr lang="en-US" sz="4900" dirty="0"/>
              <a:t>Impaired immune system</a:t>
            </a:r>
          </a:p>
          <a:p>
            <a:pPr>
              <a:buFontTx/>
              <a:buChar char="-"/>
            </a:pPr>
            <a:r>
              <a:rPr lang="en-US" sz="4900" dirty="0"/>
              <a:t>Changes in liver enzymes</a:t>
            </a:r>
          </a:p>
          <a:p>
            <a:pPr>
              <a:buFontTx/>
              <a:buChar char="-"/>
            </a:pPr>
            <a:r>
              <a:rPr lang="en-US" sz="4900" dirty="0"/>
              <a:t>Increase risk of kidney and testicular cancer</a:t>
            </a:r>
          </a:p>
          <a:p>
            <a:pPr>
              <a:buFontTx/>
              <a:buChar char="-"/>
            </a:pPr>
            <a:r>
              <a:rPr lang="en-US" sz="4900" dirty="0"/>
              <a:t>Increase risk of high blood pressure or pre-eclampsia in pregnant women</a:t>
            </a:r>
          </a:p>
          <a:p>
            <a:pPr marL="0" indent="0">
              <a:buNone/>
            </a:pPr>
            <a:r>
              <a:rPr lang="en-US" sz="6200" u="sng" dirty="0"/>
              <a:t>Nature</a:t>
            </a:r>
          </a:p>
          <a:p>
            <a:pPr marL="0" indent="0">
              <a:buNone/>
            </a:pPr>
            <a:r>
              <a:rPr lang="en-US" sz="4900" dirty="0"/>
              <a:t>Soil may be contaminated with PFAS, leading to further contamination with everything in contact with the soil</a:t>
            </a:r>
          </a:p>
          <a:p>
            <a:pPr marL="0" indent="0">
              <a:buNone/>
            </a:pPr>
            <a:endParaRPr lang="en-US" sz="4900" dirty="0"/>
          </a:p>
          <a:p>
            <a:pPr marL="0" indent="0">
              <a:buNone/>
            </a:pPr>
            <a:r>
              <a:rPr lang="en-US" sz="4900" dirty="0"/>
              <a:t>Air, PFAS can be emitted into the air as vapors or particles. PFAS travels in the atmosphere through adhesion to particulate matter</a:t>
            </a:r>
          </a:p>
          <a:p>
            <a:pPr marL="0" indent="0">
              <a:buNone/>
            </a:pPr>
            <a:endParaRPr lang="en-US" sz="4900" dirty="0"/>
          </a:p>
          <a:p>
            <a:pPr marL="0" indent="0">
              <a:buNone/>
            </a:pPr>
            <a:endParaRPr lang="en-US" sz="4900" dirty="0"/>
          </a:p>
          <a:p>
            <a:pPr marL="0" indent="0">
              <a:buNone/>
            </a:pPr>
            <a:r>
              <a:rPr lang="en-US" sz="4900" dirty="0"/>
              <a:t>Fish and wildlife, some PFAS are known to accumulate in exposed animals. It has also been shown to be a </a:t>
            </a:r>
            <a:r>
              <a:rPr lang="en-US" sz="4900" dirty="0" err="1"/>
              <a:t>biomagnifier</a:t>
            </a:r>
            <a:r>
              <a:rPr lang="en-US" sz="4900" dirty="0"/>
              <a:t> meaning the chemicals transfer up the food chain</a:t>
            </a:r>
          </a:p>
          <a:p>
            <a:pPr marL="0" indent="0">
              <a:buNone/>
            </a:pPr>
            <a:endParaRPr lang="en-US" sz="1800" dirty="0"/>
          </a:p>
          <a:p>
            <a:pPr>
              <a:buFontTx/>
              <a:buChar char="-"/>
            </a:pPr>
            <a:endParaRPr lang="en-US" sz="1800" dirty="0"/>
          </a:p>
          <a:p>
            <a:pPr marL="0" indent="0">
              <a:buNone/>
            </a:pPr>
            <a:r>
              <a:rPr lang="en-US" sz="2400" dirty="0"/>
              <a:t>   </a:t>
            </a:r>
          </a:p>
        </p:txBody>
      </p:sp>
    </p:spTree>
    <p:extLst>
      <p:ext uri="{BB962C8B-B14F-4D97-AF65-F5344CB8AC3E}">
        <p14:creationId xmlns:p14="http://schemas.microsoft.com/office/powerpoint/2010/main" val="394967914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A05A-81C8-38DA-4621-3E9B9A2B6608}"/>
            </a:ext>
          </a:extLst>
        </p:cNvPr>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42B7A71-8E29-7670-A810-EDC52D957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4" name="object 39">
            <a:extLst>
              <a:ext uri="{FF2B5EF4-FFF2-40B4-BE49-F238E27FC236}">
                <a16:creationId xmlns:a16="http://schemas.microsoft.com/office/drawing/2014/main" id="{86EAEDE3-667E-02BA-14ED-42D92282DD03}"/>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43AE6F96-E9CC-5379-EB12-CD5341B3F3B2}"/>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 name="object 4">
            <a:extLst>
              <a:ext uri="{FF2B5EF4-FFF2-40B4-BE49-F238E27FC236}">
                <a16:creationId xmlns:a16="http://schemas.microsoft.com/office/drawing/2014/main" id="{A2EF9095-7482-EEC4-3A69-9D34497F18B6}"/>
              </a:ext>
            </a:extLst>
          </p:cNvPr>
          <p:cNvGrpSpPr/>
          <p:nvPr/>
        </p:nvGrpSpPr>
        <p:grpSpPr>
          <a:xfrm>
            <a:off x="359995" y="6391091"/>
            <a:ext cx="803275" cy="243840"/>
            <a:chOff x="359995" y="6956170"/>
            <a:chExt cx="803275" cy="243840"/>
          </a:xfrm>
        </p:grpSpPr>
        <p:pic>
          <p:nvPicPr>
            <p:cNvPr id="7" name="object 5">
              <a:extLst>
                <a:ext uri="{FF2B5EF4-FFF2-40B4-BE49-F238E27FC236}">
                  <a16:creationId xmlns:a16="http://schemas.microsoft.com/office/drawing/2014/main" id="{70C7BCE6-95AD-A7C8-4C50-BE77C3045FF5}"/>
                </a:ext>
              </a:extLst>
            </p:cNvPr>
            <p:cNvPicPr/>
            <p:nvPr/>
          </p:nvPicPr>
          <p:blipFill>
            <a:blip r:embed="rId3" cstate="print"/>
            <a:stretch>
              <a:fillRect/>
            </a:stretch>
          </p:blipFill>
          <p:spPr>
            <a:xfrm>
              <a:off x="913664" y="6956170"/>
              <a:ext cx="249110" cy="243814"/>
            </a:xfrm>
            <a:prstGeom prst="rect">
              <a:avLst/>
            </a:prstGeom>
          </p:spPr>
        </p:pic>
        <p:sp>
          <p:nvSpPr>
            <p:cNvPr id="8" name="object 6">
              <a:extLst>
                <a:ext uri="{FF2B5EF4-FFF2-40B4-BE49-F238E27FC236}">
                  <a16:creationId xmlns:a16="http://schemas.microsoft.com/office/drawing/2014/main" id="{13ADA076-2B9F-768D-11BC-19955A21FC2B}"/>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object 7">
            <a:extLst>
              <a:ext uri="{FF2B5EF4-FFF2-40B4-BE49-F238E27FC236}">
                <a16:creationId xmlns:a16="http://schemas.microsoft.com/office/drawing/2014/main" id="{518AA2B9-7B8A-BCEF-66C0-669E8A1B88D1}"/>
              </a:ext>
            </a:extLst>
          </p:cNvPr>
          <p:cNvGrpSpPr/>
          <p:nvPr/>
        </p:nvGrpSpPr>
        <p:grpSpPr>
          <a:xfrm>
            <a:off x="1301871" y="6479666"/>
            <a:ext cx="630555" cy="65405"/>
            <a:chOff x="1301871" y="7044745"/>
            <a:chExt cx="630555" cy="65405"/>
          </a:xfrm>
        </p:grpSpPr>
        <p:pic>
          <p:nvPicPr>
            <p:cNvPr id="10" name="object 8">
              <a:extLst>
                <a:ext uri="{FF2B5EF4-FFF2-40B4-BE49-F238E27FC236}">
                  <a16:creationId xmlns:a16="http://schemas.microsoft.com/office/drawing/2014/main" id="{A4A0467C-BE25-AF5B-77D0-5F537B46CA79}"/>
                </a:ext>
              </a:extLst>
            </p:cNvPr>
            <p:cNvPicPr/>
            <p:nvPr/>
          </p:nvPicPr>
          <p:blipFill>
            <a:blip r:embed="rId4" cstate="print"/>
            <a:stretch>
              <a:fillRect/>
            </a:stretch>
          </p:blipFill>
          <p:spPr>
            <a:xfrm>
              <a:off x="1301871" y="7045320"/>
              <a:ext cx="68580" cy="63969"/>
            </a:xfrm>
            <a:prstGeom prst="rect">
              <a:avLst/>
            </a:prstGeom>
          </p:spPr>
        </p:pic>
        <p:pic>
          <p:nvPicPr>
            <p:cNvPr id="11" name="object 9">
              <a:extLst>
                <a:ext uri="{FF2B5EF4-FFF2-40B4-BE49-F238E27FC236}">
                  <a16:creationId xmlns:a16="http://schemas.microsoft.com/office/drawing/2014/main" id="{F2F547F1-957E-1E4D-0E98-655346FDC10A}"/>
                </a:ext>
              </a:extLst>
            </p:cNvPr>
            <p:cNvPicPr/>
            <p:nvPr/>
          </p:nvPicPr>
          <p:blipFill>
            <a:blip r:embed="rId5" cstate="print"/>
            <a:stretch>
              <a:fillRect/>
            </a:stretch>
          </p:blipFill>
          <p:spPr>
            <a:xfrm>
              <a:off x="1403460" y="7045320"/>
              <a:ext cx="84810" cy="63969"/>
            </a:xfrm>
            <a:prstGeom prst="rect">
              <a:avLst/>
            </a:prstGeom>
          </p:spPr>
        </p:pic>
        <p:pic>
          <p:nvPicPr>
            <p:cNvPr id="12" name="object 10">
              <a:extLst>
                <a:ext uri="{FF2B5EF4-FFF2-40B4-BE49-F238E27FC236}">
                  <a16:creationId xmlns:a16="http://schemas.microsoft.com/office/drawing/2014/main" id="{3CAAD046-B282-E80D-316D-6EB767796A98}"/>
                </a:ext>
              </a:extLst>
            </p:cNvPr>
            <p:cNvPicPr/>
            <p:nvPr/>
          </p:nvPicPr>
          <p:blipFill>
            <a:blip r:embed="rId6" cstate="print"/>
            <a:stretch>
              <a:fillRect/>
            </a:stretch>
          </p:blipFill>
          <p:spPr>
            <a:xfrm>
              <a:off x="1523738" y="7045320"/>
              <a:ext cx="68580" cy="63969"/>
            </a:xfrm>
            <a:prstGeom prst="rect">
              <a:avLst/>
            </a:prstGeom>
          </p:spPr>
        </p:pic>
        <p:pic>
          <p:nvPicPr>
            <p:cNvPr id="13" name="object 11">
              <a:extLst>
                <a:ext uri="{FF2B5EF4-FFF2-40B4-BE49-F238E27FC236}">
                  <a16:creationId xmlns:a16="http://schemas.microsoft.com/office/drawing/2014/main" id="{31541CEA-C7E9-BC56-80FA-8E25EA5BF75E}"/>
                </a:ext>
              </a:extLst>
            </p:cNvPr>
            <p:cNvPicPr/>
            <p:nvPr/>
          </p:nvPicPr>
          <p:blipFill>
            <a:blip r:embed="rId7" cstate="print"/>
            <a:stretch>
              <a:fillRect/>
            </a:stretch>
          </p:blipFill>
          <p:spPr>
            <a:xfrm>
              <a:off x="1625325" y="7045332"/>
              <a:ext cx="78079" cy="63957"/>
            </a:xfrm>
            <a:prstGeom prst="rect">
              <a:avLst/>
            </a:prstGeom>
          </p:spPr>
        </p:pic>
        <p:pic>
          <p:nvPicPr>
            <p:cNvPr id="14" name="object 12">
              <a:extLst>
                <a:ext uri="{FF2B5EF4-FFF2-40B4-BE49-F238E27FC236}">
                  <a16:creationId xmlns:a16="http://schemas.microsoft.com/office/drawing/2014/main" id="{6C5B1C9E-068D-CF57-4923-5C66AB3B170B}"/>
                </a:ext>
              </a:extLst>
            </p:cNvPr>
            <p:cNvPicPr/>
            <p:nvPr/>
          </p:nvPicPr>
          <p:blipFill>
            <a:blip r:embed="rId8" cstate="print"/>
            <a:stretch>
              <a:fillRect/>
            </a:stretch>
          </p:blipFill>
          <p:spPr>
            <a:xfrm>
              <a:off x="1736398" y="7044745"/>
              <a:ext cx="82118" cy="65112"/>
            </a:xfrm>
            <a:prstGeom prst="rect">
              <a:avLst/>
            </a:prstGeom>
          </p:spPr>
        </p:pic>
        <p:pic>
          <p:nvPicPr>
            <p:cNvPr id="15" name="object 13">
              <a:extLst>
                <a:ext uri="{FF2B5EF4-FFF2-40B4-BE49-F238E27FC236}">
                  <a16:creationId xmlns:a16="http://schemas.microsoft.com/office/drawing/2014/main" id="{FEC9C5FB-80AF-371F-716D-400D7554D93B}"/>
                </a:ext>
              </a:extLst>
            </p:cNvPr>
            <p:cNvPicPr/>
            <p:nvPr/>
          </p:nvPicPr>
          <p:blipFill>
            <a:blip r:embed="rId9" cstate="print"/>
            <a:stretch>
              <a:fillRect/>
            </a:stretch>
          </p:blipFill>
          <p:spPr>
            <a:xfrm>
              <a:off x="1843871" y="7045320"/>
              <a:ext cx="87947" cy="63969"/>
            </a:xfrm>
            <a:prstGeom prst="rect">
              <a:avLst/>
            </a:prstGeom>
          </p:spPr>
        </p:pic>
      </p:grpSp>
      <p:grpSp>
        <p:nvGrpSpPr>
          <p:cNvPr id="16" name="object 15">
            <a:extLst>
              <a:ext uri="{FF2B5EF4-FFF2-40B4-BE49-F238E27FC236}">
                <a16:creationId xmlns:a16="http://schemas.microsoft.com/office/drawing/2014/main" id="{D65EDE85-F893-14DB-F5AC-B78964EF41E5}"/>
              </a:ext>
            </a:extLst>
          </p:cNvPr>
          <p:cNvGrpSpPr/>
          <p:nvPr/>
        </p:nvGrpSpPr>
        <p:grpSpPr>
          <a:xfrm>
            <a:off x="2054136" y="6479666"/>
            <a:ext cx="1074420" cy="65405"/>
            <a:chOff x="2054136" y="7044745"/>
            <a:chExt cx="1074420" cy="65405"/>
          </a:xfrm>
        </p:grpSpPr>
        <p:pic>
          <p:nvPicPr>
            <p:cNvPr id="17" name="object 16">
              <a:extLst>
                <a:ext uri="{FF2B5EF4-FFF2-40B4-BE49-F238E27FC236}">
                  <a16:creationId xmlns:a16="http://schemas.microsoft.com/office/drawing/2014/main" id="{A9F316CA-DD8A-B9A9-9EC6-E4CDC4D37E77}"/>
                </a:ext>
              </a:extLst>
            </p:cNvPr>
            <p:cNvPicPr/>
            <p:nvPr/>
          </p:nvPicPr>
          <p:blipFill>
            <a:blip r:embed="rId4" cstate="print"/>
            <a:stretch>
              <a:fillRect/>
            </a:stretch>
          </p:blipFill>
          <p:spPr>
            <a:xfrm>
              <a:off x="2054136" y="7045320"/>
              <a:ext cx="68580" cy="63969"/>
            </a:xfrm>
            <a:prstGeom prst="rect">
              <a:avLst/>
            </a:prstGeom>
          </p:spPr>
        </p:pic>
        <p:pic>
          <p:nvPicPr>
            <p:cNvPr id="18" name="object 17">
              <a:extLst>
                <a:ext uri="{FF2B5EF4-FFF2-40B4-BE49-F238E27FC236}">
                  <a16:creationId xmlns:a16="http://schemas.microsoft.com/office/drawing/2014/main" id="{21F11B1D-BDB3-BBC4-0410-B9163A427F4C}"/>
                </a:ext>
              </a:extLst>
            </p:cNvPr>
            <p:cNvPicPr/>
            <p:nvPr/>
          </p:nvPicPr>
          <p:blipFill>
            <a:blip r:embed="rId10" cstate="print"/>
            <a:stretch>
              <a:fillRect/>
            </a:stretch>
          </p:blipFill>
          <p:spPr>
            <a:xfrm>
              <a:off x="2155724" y="7045320"/>
              <a:ext cx="84797" cy="63969"/>
            </a:xfrm>
            <a:prstGeom prst="rect">
              <a:avLst/>
            </a:prstGeom>
          </p:spPr>
        </p:pic>
        <p:pic>
          <p:nvPicPr>
            <p:cNvPr id="19" name="object 18">
              <a:extLst>
                <a:ext uri="{FF2B5EF4-FFF2-40B4-BE49-F238E27FC236}">
                  <a16:creationId xmlns:a16="http://schemas.microsoft.com/office/drawing/2014/main" id="{B4520FED-763F-492F-91C6-374C88418BD4}"/>
                </a:ext>
              </a:extLst>
            </p:cNvPr>
            <p:cNvPicPr/>
            <p:nvPr/>
          </p:nvPicPr>
          <p:blipFill>
            <a:blip r:embed="rId11" cstate="print"/>
            <a:stretch>
              <a:fillRect/>
            </a:stretch>
          </p:blipFill>
          <p:spPr>
            <a:xfrm>
              <a:off x="2274648" y="7044745"/>
              <a:ext cx="82105" cy="65112"/>
            </a:xfrm>
            <a:prstGeom prst="rect">
              <a:avLst/>
            </a:prstGeom>
          </p:spPr>
        </p:pic>
        <p:sp>
          <p:nvSpPr>
            <p:cNvPr id="20" name="object 19">
              <a:extLst>
                <a:ext uri="{FF2B5EF4-FFF2-40B4-BE49-F238E27FC236}">
                  <a16:creationId xmlns:a16="http://schemas.microsoft.com/office/drawing/2014/main" id="{9B99179F-CB60-6B1D-581E-55405349D88A}"/>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1" name="object 20">
              <a:extLst>
                <a:ext uri="{FF2B5EF4-FFF2-40B4-BE49-F238E27FC236}">
                  <a16:creationId xmlns:a16="http://schemas.microsoft.com/office/drawing/2014/main" id="{F31DDF17-5A19-37E3-CCD5-9E3F1FA9940C}"/>
                </a:ext>
              </a:extLst>
            </p:cNvPr>
            <p:cNvPicPr/>
            <p:nvPr/>
          </p:nvPicPr>
          <p:blipFill>
            <a:blip r:embed="rId12" cstate="print"/>
            <a:stretch>
              <a:fillRect/>
            </a:stretch>
          </p:blipFill>
          <p:spPr>
            <a:xfrm>
              <a:off x="2440928" y="7045320"/>
              <a:ext cx="84810" cy="63969"/>
            </a:xfrm>
            <a:prstGeom prst="rect">
              <a:avLst/>
            </a:prstGeom>
          </p:spPr>
        </p:pic>
        <p:pic>
          <p:nvPicPr>
            <p:cNvPr id="22" name="object 21">
              <a:extLst>
                <a:ext uri="{FF2B5EF4-FFF2-40B4-BE49-F238E27FC236}">
                  <a16:creationId xmlns:a16="http://schemas.microsoft.com/office/drawing/2014/main" id="{B495559B-7551-ED69-62CA-B3C42DBE4931}"/>
                </a:ext>
              </a:extLst>
            </p:cNvPr>
            <p:cNvPicPr/>
            <p:nvPr/>
          </p:nvPicPr>
          <p:blipFill>
            <a:blip r:embed="rId13" cstate="print"/>
            <a:stretch>
              <a:fillRect/>
            </a:stretch>
          </p:blipFill>
          <p:spPr>
            <a:xfrm>
              <a:off x="2561193" y="7045320"/>
              <a:ext cx="68592" cy="63969"/>
            </a:xfrm>
            <a:prstGeom prst="rect">
              <a:avLst/>
            </a:prstGeom>
          </p:spPr>
        </p:pic>
        <p:pic>
          <p:nvPicPr>
            <p:cNvPr id="23" name="object 22">
              <a:extLst>
                <a:ext uri="{FF2B5EF4-FFF2-40B4-BE49-F238E27FC236}">
                  <a16:creationId xmlns:a16="http://schemas.microsoft.com/office/drawing/2014/main" id="{B2D82E13-8736-968C-88A3-3DDDFCD57559}"/>
                </a:ext>
              </a:extLst>
            </p:cNvPr>
            <p:cNvPicPr/>
            <p:nvPr/>
          </p:nvPicPr>
          <p:blipFill>
            <a:blip r:embed="rId4" cstate="print"/>
            <a:stretch>
              <a:fillRect/>
            </a:stretch>
          </p:blipFill>
          <p:spPr>
            <a:xfrm>
              <a:off x="2662793" y="7045320"/>
              <a:ext cx="68580" cy="63969"/>
            </a:xfrm>
            <a:prstGeom prst="rect">
              <a:avLst/>
            </a:prstGeom>
          </p:spPr>
        </p:pic>
        <p:pic>
          <p:nvPicPr>
            <p:cNvPr id="24" name="object 23">
              <a:extLst>
                <a:ext uri="{FF2B5EF4-FFF2-40B4-BE49-F238E27FC236}">
                  <a16:creationId xmlns:a16="http://schemas.microsoft.com/office/drawing/2014/main" id="{D0851C03-F5D0-B2F9-74B4-31ACACD8D599}"/>
                </a:ext>
              </a:extLst>
            </p:cNvPr>
            <p:cNvPicPr/>
            <p:nvPr/>
          </p:nvPicPr>
          <p:blipFill>
            <a:blip r:embed="rId14" cstate="print"/>
            <a:stretch>
              <a:fillRect/>
            </a:stretch>
          </p:blipFill>
          <p:spPr>
            <a:xfrm>
              <a:off x="2764381" y="7045332"/>
              <a:ext cx="78079" cy="63957"/>
            </a:xfrm>
            <a:prstGeom prst="rect">
              <a:avLst/>
            </a:prstGeom>
          </p:spPr>
        </p:pic>
        <p:sp>
          <p:nvSpPr>
            <p:cNvPr id="25" name="object 24">
              <a:extLst>
                <a:ext uri="{FF2B5EF4-FFF2-40B4-BE49-F238E27FC236}">
                  <a16:creationId xmlns:a16="http://schemas.microsoft.com/office/drawing/2014/main" id="{5A7BCC13-D19E-648D-3376-6279FF450D7C}"/>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5">
              <a:extLst>
                <a:ext uri="{FF2B5EF4-FFF2-40B4-BE49-F238E27FC236}">
                  <a16:creationId xmlns:a16="http://schemas.microsoft.com/office/drawing/2014/main" id="{51EBBC3A-1767-13AE-70D1-24DD3F964519}"/>
                </a:ext>
              </a:extLst>
            </p:cNvPr>
            <p:cNvPicPr/>
            <p:nvPr/>
          </p:nvPicPr>
          <p:blipFill>
            <a:blip r:embed="rId5" cstate="print"/>
            <a:stretch>
              <a:fillRect/>
            </a:stretch>
          </p:blipFill>
          <p:spPr>
            <a:xfrm>
              <a:off x="2927000" y="7045320"/>
              <a:ext cx="84810" cy="63969"/>
            </a:xfrm>
            <a:prstGeom prst="rect">
              <a:avLst/>
            </a:prstGeom>
          </p:spPr>
        </p:pic>
        <p:pic>
          <p:nvPicPr>
            <p:cNvPr id="27" name="object 26">
              <a:extLst>
                <a:ext uri="{FF2B5EF4-FFF2-40B4-BE49-F238E27FC236}">
                  <a16:creationId xmlns:a16="http://schemas.microsoft.com/office/drawing/2014/main" id="{31D26D91-1D43-C34F-F69C-A7266A4F7C27}"/>
                </a:ext>
              </a:extLst>
            </p:cNvPr>
            <p:cNvPicPr/>
            <p:nvPr/>
          </p:nvPicPr>
          <p:blipFill>
            <a:blip r:embed="rId15" cstate="print"/>
            <a:stretch>
              <a:fillRect/>
            </a:stretch>
          </p:blipFill>
          <p:spPr>
            <a:xfrm>
              <a:off x="3045924" y="7044745"/>
              <a:ext cx="82118" cy="65112"/>
            </a:xfrm>
            <a:prstGeom prst="rect">
              <a:avLst/>
            </a:prstGeom>
          </p:spPr>
        </p:pic>
      </p:grpSp>
      <p:grpSp>
        <p:nvGrpSpPr>
          <p:cNvPr id="28" name="object 28">
            <a:extLst>
              <a:ext uri="{FF2B5EF4-FFF2-40B4-BE49-F238E27FC236}">
                <a16:creationId xmlns:a16="http://schemas.microsoft.com/office/drawing/2014/main" id="{CDDD26F1-01D5-12F4-D044-B6D29AA2C93B}"/>
              </a:ext>
            </a:extLst>
          </p:cNvPr>
          <p:cNvGrpSpPr/>
          <p:nvPr/>
        </p:nvGrpSpPr>
        <p:grpSpPr>
          <a:xfrm>
            <a:off x="3252827" y="6479571"/>
            <a:ext cx="900430" cy="65405"/>
            <a:chOff x="3252827" y="7044650"/>
            <a:chExt cx="900430" cy="65405"/>
          </a:xfrm>
        </p:grpSpPr>
        <p:pic>
          <p:nvPicPr>
            <p:cNvPr id="29" name="object 29">
              <a:extLst>
                <a:ext uri="{FF2B5EF4-FFF2-40B4-BE49-F238E27FC236}">
                  <a16:creationId xmlns:a16="http://schemas.microsoft.com/office/drawing/2014/main" id="{138E9D42-0BC6-9DE4-FEEA-2875FDCA60A6}"/>
                </a:ext>
              </a:extLst>
            </p:cNvPr>
            <p:cNvPicPr/>
            <p:nvPr/>
          </p:nvPicPr>
          <p:blipFill>
            <a:blip r:embed="rId16" cstate="print"/>
            <a:stretch>
              <a:fillRect/>
            </a:stretch>
          </p:blipFill>
          <p:spPr>
            <a:xfrm>
              <a:off x="3252827" y="7044753"/>
              <a:ext cx="77139" cy="65112"/>
            </a:xfrm>
            <a:prstGeom prst="rect">
              <a:avLst/>
            </a:prstGeom>
          </p:spPr>
        </p:pic>
        <p:pic>
          <p:nvPicPr>
            <p:cNvPr id="30" name="object 30">
              <a:extLst>
                <a:ext uri="{FF2B5EF4-FFF2-40B4-BE49-F238E27FC236}">
                  <a16:creationId xmlns:a16="http://schemas.microsoft.com/office/drawing/2014/main" id="{36A44BCC-0C78-4DB0-61C9-46F2DD8799CF}"/>
                </a:ext>
              </a:extLst>
            </p:cNvPr>
            <p:cNvPicPr/>
            <p:nvPr/>
          </p:nvPicPr>
          <p:blipFill>
            <a:blip r:embed="rId17" cstate="print"/>
            <a:stretch>
              <a:fillRect/>
            </a:stretch>
          </p:blipFill>
          <p:spPr>
            <a:xfrm>
              <a:off x="3362447" y="7044650"/>
              <a:ext cx="85260" cy="65316"/>
            </a:xfrm>
            <a:prstGeom prst="rect">
              <a:avLst/>
            </a:prstGeom>
          </p:spPr>
        </p:pic>
        <p:sp>
          <p:nvSpPr>
            <p:cNvPr id="31" name="object 31">
              <a:extLst>
                <a:ext uri="{FF2B5EF4-FFF2-40B4-BE49-F238E27FC236}">
                  <a16:creationId xmlns:a16="http://schemas.microsoft.com/office/drawing/2014/main" id="{EF371B45-C883-DEB7-FE3B-117629983B54}"/>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2" name="object 32">
              <a:extLst>
                <a:ext uri="{FF2B5EF4-FFF2-40B4-BE49-F238E27FC236}">
                  <a16:creationId xmlns:a16="http://schemas.microsoft.com/office/drawing/2014/main" id="{37C84FD2-1E8B-A327-7A0E-3ED7E1A9B6A0}"/>
                </a:ext>
              </a:extLst>
            </p:cNvPr>
            <p:cNvPicPr/>
            <p:nvPr/>
          </p:nvPicPr>
          <p:blipFill>
            <a:blip r:embed="rId18" cstate="print"/>
            <a:stretch>
              <a:fillRect/>
            </a:stretch>
          </p:blipFill>
          <p:spPr>
            <a:xfrm>
              <a:off x="3573645" y="7045319"/>
              <a:ext cx="79438" cy="64642"/>
            </a:xfrm>
            <a:prstGeom prst="rect">
              <a:avLst/>
            </a:prstGeom>
          </p:spPr>
        </p:pic>
        <p:pic>
          <p:nvPicPr>
            <p:cNvPr id="33" name="object 33">
              <a:extLst>
                <a:ext uri="{FF2B5EF4-FFF2-40B4-BE49-F238E27FC236}">
                  <a16:creationId xmlns:a16="http://schemas.microsoft.com/office/drawing/2014/main" id="{AFC65CCF-E140-5C32-DEA8-1B87BB1067D9}"/>
                </a:ext>
              </a:extLst>
            </p:cNvPr>
            <p:cNvPicPr/>
            <p:nvPr/>
          </p:nvPicPr>
          <p:blipFill>
            <a:blip r:embed="rId19" cstate="print"/>
            <a:stretch>
              <a:fillRect/>
            </a:stretch>
          </p:blipFill>
          <p:spPr>
            <a:xfrm>
              <a:off x="3683495" y="7045337"/>
              <a:ext cx="74904" cy="63957"/>
            </a:xfrm>
            <a:prstGeom prst="rect">
              <a:avLst/>
            </a:prstGeom>
          </p:spPr>
        </p:pic>
        <p:sp>
          <p:nvSpPr>
            <p:cNvPr id="34" name="object 34">
              <a:extLst>
                <a:ext uri="{FF2B5EF4-FFF2-40B4-BE49-F238E27FC236}">
                  <a16:creationId xmlns:a16="http://schemas.microsoft.com/office/drawing/2014/main" id="{F2FFEA9A-6A64-2D27-A1D0-10D1E1739A43}"/>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a:extLst>
                <a:ext uri="{FF2B5EF4-FFF2-40B4-BE49-F238E27FC236}">
                  <a16:creationId xmlns:a16="http://schemas.microsoft.com/office/drawing/2014/main" id="{D8880612-1E7F-1D9C-4BD9-0BD3009BDD74}"/>
                </a:ext>
              </a:extLst>
            </p:cNvPr>
            <p:cNvPicPr/>
            <p:nvPr/>
          </p:nvPicPr>
          <p:blipFill>
            <a:blip r:embed="rId20" cstate="print"/>
            <a:stretch>
              <a:fillRect/>
            </a:stretch>
          </p:blipFill>
          <p:spPr>
            <a:xfrm>
              <a:off x="3837916" y="7044650"/>
              <a:ext cx="85260" cy="65316"/>
            </a:xfrm>
            <a:prstGeom prst="rect">
              <a:avLst/>
            </a:prstGeom>
          </p:spPr>
        </p:pic>
        <p:pic>
          <p:nvPicPr>
            <p:cNvPr id="36" name="object 36">
              <a:extLst>
                <a:ext uri="{FF2B5EF4-FFF2-40B4-BE49-F238E27FC236}">
                  <a16:creationId xmlns:a16="http://schemas.microsoft.com/office/drawing/2014/main" id="{5B45F66A-BE6B-94D0-8331-C1D1CC490FD6}"/>
                </a:ext>
              </a:extLst>
            </p:cNvPr>
            <p:cNvPicPr/>
            <p:nvPr/>
          </p:nvPicPr>
          <p:blipFill>
            <a:blip r:embed="rId21" cstate="print"/>
            <a:stretch>
              <a:fillRect/>
            </a:stretch>
          </p:blipFill>
          <p:spPr>
            <a:xfrm>
              <a:off x="3957301" y="7045319"/>
              <a:ext cx="84797" cy="63969"/>
            </a:xfrm>
            <a:prstGeom prst="rect">
              <a:avLst/>
            </a:prstGeom>
          </p:spPr>
        </p:pic>
        <p:pic>
          <p:nvPicPr>
            <p:cNvPr id="37" name="object 37">
              <a:extLst>
                <a:ext uri="{FF2B5EF4-FFF2-40B4-BE49-F238E27FC236}">
                  <a16:creationId xmlns:a16="http://schemas.microsoft.com/office/drawing/2014/main" id="{54534710-12A4-A49D-3A37-DFDD07475AAA}"/>
                </a:ext>
              </a:extLst>
            </p:cNvPr>
            <p:cNvPicPr/>
            <p:nvPr/>
          </p:nvPicPr>
          <p:blipFill>
            <a:blip r:embed="rId22" cstate="print"/>
            <a:stretch>
              <a:fillRect/>
            </a:stretch>
          </p:blipFill>
          <p:spPr>
            <a:xfrm>
              <a:off x="4076044" y="7044753"/>
              <a:ext cx="77114" cy="65112"/>
            </a:xfrm>
            <a:prstGeom prst="rect">
              <a:avLst/>
            </a:prstGeom>
          </p:spPr>
        </p:pic>
      </p:grpSp>
      <p:sp>
        <p:nvSpPr>
          <p:cNvPr id="38" name="object 38">
            <a:extLst>
              <a:ext uri="{FF2B5EF4-FFF2-40B4-BE49-F238E27FC236}">
                <a16:creationId xmlns:a16="http://schemas.microsoft.com/office/drawing/2014/main" id="{C828DB56-166F-1CD7-658E-3B04B3CF6D81}"/>
              </a:ext>
            </a:extLst>
          </p:cNvPr>
          <p:cNvSpPr txBox="1">
            <a:spLocks/>
          </p:cNvSpPr>
          <p:nvPr/>
        </p:nvSpPr>
        <p:spPr>
          <a:xfrm>
            <a:off x="2306456" y="397467"/>
            <a:ext cx="8256947" cy="589280"/>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kern="0" dirty="0">
                <a:solidFill>
                  <a:sysClr val="windowText" lastClr="000000"/>
                </a:solidFill>
              </a:rPr>
              <a:t>Application to Industry sectors</a:t>
            </a:r>
            <a:endParaRPr kumimoji="0" lang="en-US" sz="3700" b="1" i="0" u="none" strike="noStrike" kern="0" cap="none" spc="0" normalizeH="0" baseline="0" noProof="0" dirty="0">
              <a:ln>
                <a:noFill/>
              </a:ln>
              <a:solidFill>
                <a:sysClr val="windowText" lastClr="000000"/>
              </a:solidFill>
              <a:effectLst/>
              <a:uLnTx/>
              <a:uFillTx/>
              <a:latin typeface="Avenir Next Condensed"/>
              <a:ea typeface="+mj-ea"/>
            </a:endParaRPr>
          </a:p>
        </p:txBody>
      </p:sp>
      <p:pic>
        <p:nvPicPr>
          <p:cNvPr id="39" name="Picture 38">
            <a:extLst>
              <a:ext uri="{FF2B5EF4-FFF2-40B4-BE49-F238E27FC236}">
                <a16:creationId xmlns:a16="http://schemas.microsoft.com/office/drawing/2014/main" id="{FE119B8F-566E-03CF-3E59-124C1A1915F8}"/>
              </a:ext>
            </a:extLst>
          </p:cNvPr>
          <p:cNvPicPr>
            <a:picLocks noChangeAspect="1"/>
          </p:cNvPicPr>
          <p:nvPr/>
        </p:nvPicPr>
        <p:blipFill>
          <a:blip r:embed="rId23"/>
          <a:stretch>
            <a:fillRect/>
          </a:stretch>
        </p:blipFill>
        <p:spPr>
          <a:xfrm>
            <a:off x="976312" y="2486982"/>
            <a:ext cx="10239375" cy="2638425"/>
          </a:xfrm>
          <a:prstGeom prst="rect">
            <a:avLst/>
          </a:prstGeom>
        </p:spPr>
      </p:pic>
      <p:sp>
        <p:nvSpPr>
          <p:cNvPr id="42" name="Content Placeholder 2">
            <a:extLst>
              <a:ext uri="{FF2B5EF4-FFF2-40B4-BE49-F238E27FC236}">
                <a16:creationId xmlns:a16="http://schemas.microsoft.com/office/drawing/2014/main" id="{1C3765EA-FC8E-FC19-431D-4015CCDDFFCD}"/>
              </a:ext>
            </a:extLst>
          </p:cNvPr>
          <p:cNvSpPr>
            <a:spLocks noGrp="1"/>
          </p:cNvSpPr>
          <p:nvPr/>
        </p:nvSpPr>
        <p:spPr>
          <a:xfrm>
            <a:off x="660459" y="1749310"/>
            <a:ext cx="10871080" cy="5916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Industry Sectors : best practice for firetrucks, fire extinguishers and  sprinkler systems</a:t>
            </a:r>
          </a:p>
        </p:txBody>
      </p:sp>
    </p:spTree>
    <p:extLst>
      <p:ext uri="{BB962C8B-B14F-4D97-AF65-F5344CB8AC3E}">
        <p14:creationId xmlns:p14="http://schemas.microsoft.com/office/powerpoint/2010/main" val="1122481620"/>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9FAE-B9B4-C651-5B5A-F50007B5DDC7}"/>
            </a:ext>
          </a:extLst>
        </p:cNvPr>
        <p:cNvGrpSpPr/>
        <p:nvPr/>
      </p:nvGrpSpPr>
      <p:grpSpPr>
        <a:xfrm>
          <a:off x="0" y="0"/>
          <a:ext cx="0" cy="0"/>
          <a:chOff x="0" y="0"/>
          <a:chExt cx="0" cy="0"/>
        </a:xfrm>
      </p:grpSpPr>
      <p:sp>
        <p:nvSpPr>
          <p:cNvPr id="4" name="object 38">
            <a:extLst>
              <a:ext uri="{FF2B5EF4-FFF2-40B4-BE49-F238E27FC236}">
                <a16:creationId xmlns:a16="http://schemas.microsoft.com/office/drawing/2014/main" id="{FB750B95-6B94-B9DE-8253-4F9EA58113FD}"/>
              </a:ext>
            </a:extLst>
          </p:cNvPr>
          <p:cNvSpPr txBox="1">
            <a:spLocks/>
          </p:cNvSpPr>
          <p:nvPr/>
        </p:nvSpPr>
        <p:spPr>
          <a:xfrm>
            <a:off x="2667000" y="533400"/>
            <a:ext cx="9385450" cy="505267"/>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Avenir Next Condensed"/>
                <a:ea typeface="+mj-ea"/>
              </a:rPr>
              <a:t>Decontamination PFAS</a:t>
            </a:r>
          </a:p>
        </p:txBody>
      </p:sp>
      <p:sp>
        <p:nvSpPr>
          <p:cNvPr id="11" name="Content Placeholder 2">
            <a:extLst>
              <a:ext uri="{FF2B5EF4-FFF2-40B4-BE49-F238E27FC236}">
                <a16:creationId xmlns:a16="http://schemas.microsoft.com/office/drawing/2014/main" id="{25981E2C-95B9-2469-E91F-28C117524859}"/>
              </a:ext>
            </a:extLst>
          </p:cNvPr>
          <p:cNvSpPr>
            <a:spLocks noGrp="1"/>
          </p:cNvSpPr>
          <p:nvPr/>
        </p:nvSpPr>
        <p:spPr>
          <a:xfrm>
            <a:off x="9161064" y="1905000"/>
            <a:ext cx="2954736" cy="2667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AutoNum type="arabicPeriod"/>
            </a:pPr>
            <a:r>
              <a:rPr lang="en-US" sz="2400" dirty="0"/>
              <a:t>Small system/low contamination</a:t>
            </a:r>
          </a:p>
          <a:p>
            <a:pPr marL="0" indent="0">
              <a:buNone/>
            </a:pPr>
            <a:r>
              <a:rPr lang="en-US" sz="2400" dirty="0"/>
              <a:t>-    Water Flushing</a:t>
            </a:r>
          </a:p>
          <a:p>
            <a:pPr marL="0" indent="0">
              <a:buNone/>
            </a:pPr>
            <a:endParaRPr lang="en-US" sz="2400" dirty="0"/>
          </a:p>
          <a:p>
            <a:pPr marL="0" indent="0">
              <a:buNone/>
            </a:pPr>
            <a:r>
              <a:rPr lang="en-US" sz="2400" dirty="0"/>
              <a:t>2.  Big system/High   </a:t>
            </a:r>
          </a:p>
          <a:p>
            <a:pPr marL="0" indent="0">
              <a:buNone/>
            </a:pPr>
            <a:r>
              <a:rPr lang="en-US" sz="2400" dirty="0"/>
              <a:t>     contamination</a:t>
            </a:r>
          </a:p>
          <a:p>
            <a:pPr>
              <a:buFontTx/>
              <a:buChar char="-"/>
            </a:pPr>
            <a:r>
              <a:rPr lang="en-US" sz="2400" dirty="0"/>
              <a:t>Special Chemical  </a:t>
            </a:r>
          </a:p>
          <a:p>
            <a:pPr marL="0" indent="0">
              <a:buNone/>
            </a:pPr>
            <a:r>
              <a:rPr lang="en-US" sz="2400" dirty="0"/>
              <a:t>     Flushing</a:t>
            </a:r>
          </a:p>
          <a:p>
            <a:pPr>
              <a:buFontTx/>
              <a:buChar char="-"/>
            </a:pPr>
            <a:endParaRPr lang="en-US" sz="2400" dirty="0"/>
          </a:p>
          <a:p>
            <a:pPr marL="0" indent="0">
              <a:buNone/>
            </a:pPr>
            <a:endParaRPr lang="en-US" sz="2400" dirty="0"/>
          </a:p>
          <a:p>
            <a:pPr marL="0" indent="0">
              <a:buNone/>
            </a:pPr>
            <a:r>
              <a:rPr lang="en-US" sz="2400" dirty="0"/>
              <a:t>   </a:t>
            </a:r>
          </a:p>
        </p:txBody>
      </p:sp>
      <p:pic>
        <p:nvPicPr>
          <p:cNvPr id="3" name="Picture 2">
            <a:extLst>
              <a:ext uri="{FF2B5EF4-FFF2-40B4-BE49-F238E27FC236}">
                <a16:creationId xmlns:a16="http://schemas.microsoft.com/office/drawing/2014/main" id="{697F04CA-9E62-BE59-1EE0-6838A951DA50}"/>
              </a:ext>
            </a:extLst>
          </p:cNvPr>
          <p:cNvPicPr>
            <a:picLocks noChangeAspect="1"/>
          </p:cNvPicPr>
          <p:nvPr/>
        </p:nvPicPr>
        <p:blipFill>
          <a:blip r:embed="rId2"/>
          <a:stretch>
            <a:fillRect/>
          </a:stretch>
        </p:blipFill>
        <p:spPr>
          <a:xfrm>
            <a:off x="590550" y="1905000"/>
            <a:ext cx="8782050" cy="4387850"/>
          </a:xfrm>
          <a:prstGeom prst="rect">
            <a:avLst/>
          </a:prstGeom>
        </p:spPr>
      </p:pic>
    </p:spTree>
    <p:extLst>
      <p:ext uri="{BB962C8B-B14F-4D97-AF65-F5344CB8AC3E}">
        <p14:creationId xmlns:p14="http://schemas.microsoft.com/office/powerpoint/2010/main" val="75601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ADC9-3D0B-BA12-080D-5C91649DD552}"/>
            </a:ext>
          </a:extLst>
        </p:cNvPr>
        <p:cNvGrpSpPr/>
        <p:nvPr/>
      </p:nvGrpSpPr>
      <p:grpSpPr>
        <a:xfrm>
          <a:off x="0" y="0"/>
          <a:ext cx="0" cy="0"/>
          <a:chOff x="0" y="0"/>
          <a:chExt cx="0" cy="0"/>
        </a:xfrm>
      </p:grpSpPr>
      <p:sp>
        <p:nvSpPr>
          <p:cNvPr id="5" name="object 38">
            <a:extLst>
              <a:ext uri="{FF2B5EF4-FFF2-40B4-BE49-F238E27FC236}">
                <a16:creationId xmlns:a16="http://schemas.microsoft.com/office/drawing/2014/main" id="{AE8DEC1E-9CC8-6A32-5440-C102F286C287}"/>
              </a:ext>
            </a:extLst>
          </p:cNvPr>
          <p:cNvSpPr txBox="1">
            <a:spLocks/>
          </p:cNvSpPr>
          <p:nvPr/>
        </p:nvSpPr>
        <p:spPr>
          <a:xfrm>
            <a:off x="2667000" y="533400"/>
            <a:ext cx="9385450" cy="505267"/>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Avenir Next Condensed"/>
                <a:ea typeface="+mj-ea"/>
              </a:rPr>
              <a:t>Lab Foam Testing </a:t>
            </a:r>
          </a:p>
        </p:txBody>
      </p:sp>
      <p:sp>
        <p:nvSpPr>
          <p:cNvPr id="6" name="Content Placeholder 2">
            <a:extLst>
              <a:ext uri="{FF2B5EF4-FFF2-40B4-BE49-F238E27FC236}">
                <a16:creationId xmlns:a16="http://schemas.microsoft.com/office/drawing/2014/main" id="{C3438AA7-4690-72D7-66A4-9BB319F0DF99}"/>
              </a:ext>
            </a:extLst>
          </p:cNvPr>
          <p:cNvSpPr>
            <a:spLocks noGrp="1"/>
          </p:cNvSpPr>
          <p:nvPr/>
        </p:nvSpPr>
        <p:spPr>
          <a:xfrm>
            <a:off x="660459" y="1749309"/>
            <a:ext cx="6273741" cy="44389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a:p>
            <a:pPr>
              <a:buFontTx/>
              <a:buChar char="-"/>
            </a:pPr>
            <a:endParaRPr lang="en-US" sz="2400" dirty="0"/>
          </a:p>
        </p:txBody>
      </p:sp>
      <p:sp>
        <p:nvSpPr>
          <p:cNvPr id="7" name="Content Placeholder 2">
            <a:extLst>
              <a:ext uri="{FF2B5EF4-FFF2-40B4-BE49-F238E27FC236}">
                <a16:creationId xmlns:a16="http://schemas.microsoft.com/office/drawing/2014/main" id="{A2143FA1-E9B7-D505-004D-3A16131D30AE}"/>
              </a:ext>
            </a:extLst>
          </p:cNvPr>
          <p:cNvSpPr>
            <a:spLocks noGrp="1"/>
          </p:cNvSpPr>
          <p:nvPr/>
        </p:nvSpPr>
        <p:spPr>
          <a:xfrm>
            <a:off x="812859" y="1901709"/>
            <a:ext cx="7645341" cy="44389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How is clean enough?</a:t>
            </a:r>
          </a:p>
          <a:p>
            <a:pPr marL="457200" indent="-457200">
              <a:buAutoNum type="arabicPeriod"/>
            </a:pPr>
            <a:r>
              <a:rPr lang="en-US" sz="2400" dirty="0"/>
              <a:t>Send sample to certified laboratory by third party</a:t>
            </a:r>
          </a:p>
          <a:p>
            <a:pPr marL="457200" indent="-457200">
              <a:buAutoNum type="arabicPeriod"/>
            </a:pPr>
            <a:r>
              <a:rPr lang="en-US" sz="2400" dirty="0"/>
              <a:t>To monitor parameter are PFOA, PFOS, </a:t>
            </a:r>
            <a:r>
              <a:rPr lang="en-US" sz="2400" dirty="0" err="1"/>
              <a:t>PFHxS</a:t>
            </a:r>
            <a:endParaRPr lang="en-US" sz="2400" dirty="0"/>
          </a:p>
          <a:p>
            <a:pPr marL="0" indent="0">
              <a:buNone/>
            </a:pPr>
            <a:r>
              <a:rPr lang="en-US" sz="2400" dirty="0"/>
              <a:t>3. 	The acceptance criteria as showed in below</a:t>
            </a:r>
          </a:p>
          <a:p>
            <a:pPr lvl="1">
              <a:buFontTx/>
              <a:buChar char="-"/>
            </a:pPr>
            <a:r>
              <a:rPr lang="en-US" sz="2000" dirty="0"/>
              <a:t>Limit PFOA less than 25 ppb</a:t>
            </a:r>
          </a:p>
          <a:p>
            <a:pPr lvl="1">
              <a:buFontTx/>
              <a:buChar char="-"/>
            </a:pPr>
            <a:r>
              <a:rPr lang="en-US" sz="2000" dirty="0"/>
              <a:t>Limit PFOS less than 10 ppm</a:t>
            </a:r>
          </a:p>
          <a:p>
            <a:pPr lvl="1">
              <a:buFontTx/>
              <a:buChar char="-"/>
            </a:pPr>
            <a:r>
              <a:rPr lang="en-US" sz="2000" dirty="0"/>
              <a:t>Limit </a:t>
            </a:r>
            <a:r>
              <a:rPr lang="en-US" sz="2000" dirty="0" err="1"/>
              <a:t>PFHxS</a:t>
            </a:r>
            <a:r>
              <a:rPr lang="en-US" sz="2000" dirty="0"/>
              <a:t> less than 25 ppb</a:t>
            </a:r>
            <a:endParaRPr lang="th-TH" sz="2000" dirty="0"/>
          </a:p>
          <a:p>
            <a:pPr lvl="1">
              <a:buFontTx/>
              <a:buChar char="-"/>
            </a:pPr>
            <a:endParaRPr lang="en-US" sz="2000" dirty="0"/>
          </a:p>
          <a:p>
            <a:pPr>
              <a:buFontTx/>
              <a:buChar char="-"/>
            </a:pPr>
            <a:endParaRPr lang="en-US" sz="2400" dirty="0"/>
          </a:p>
          <a:p>
            <a:pPr>
              <a:buFontTx/>
              <a:buChar char="-"/>
            </a:pPr>
            <a:endParaRPr lang="en-US" sz="2400" dirty="0"/>
          </a:p>
        </p:txBody>
      </p:sp>
      <p:pic>
        <p:nvPicPr>
          <p:cNvPr id="2" name="Picture 1">
            <a:extLst>
              <a:ext uri="{FF2B5EF4-FFF2-40B4-BE49-F238E27FC236}">
                <a16:creationId xmlns:a16="http://schemas.microsoft.com/office/drawing/2014/main" id="{D1C4FFC9-A48D-C928-861A-3E7C70A59072}"/>
              </a:ext>
            </a:extLst>
          </p:cNvPr>
          <p:cNvPicPr>
            <a:picLocks noChangeAspect="1"/>
          </p:cNvPicPr>
          <p:nvPr/>
        </p:nvPicPr>
        <p:blipFill>
          <a:blip r:embed="rId2"/>
          <a:stretch>
            <a:fillRect/>
          </a:stretch>
        </p:blipFill>
        <p:spPr>
          <a:xfrm>
            <a:off x="8229600" y="1981200"/>
            <a:ext cx="2943225" cy="2571750"/>
          </a:xfrm>
          <a:prstGeom prst="rect">
            <a:avLst/>
          </a:prstGeom>
        </p:spPr>
      </p:pic>
      <p:pic>
        <p:nvPicPr>
          <p:cNvPr id="3" name="Picture 2">
            <a:extLst>
              <a:ext uri="{FF2B5EF4-FFF2-40B4-BE49-F238E27FC236}">
                <a16:creationId xmlns:a16="http://schemas.microsoft.com/office/drawing/2014/main" id="{F8B3C3BA-6EC6-4144-EDD3-585980ECFDFA}"/>
              </a:ext>
            </a:extLst>
          </p:cNvPr>
          <p:cNvPicPr>
            <a:picLocks noChangeAspect="1"/>
          </p:cNvPicPr>
          <p:nvPr/>
        </p:nvPicPr>
        <p:blipFill>
          <a:blip r:embed="rId3"/>
          <a:stretch>
            <a:fillRect/>
          </a:stretch>
        </p:blipFill>
        <p:spPr>
          <a:xfrm>
            <a:off x="4596645" y="4121175"/>
            <a:ext cx="3632955" cy="1908721"/>
          </a:xfrm>
          <a:prstGeom prst="rect">
            <a:avLst/>
          </a:prstGeom>
        </p:spPr>
      </p:pic>
    </p:spTree>
    <p:extLst>
      <p:ext uri="{BB962C8B-B14F-4D97-AF65-F5344CB8AC3E}">
        <p14:creationId xmlns:p14="http://schemas.microsoft.com/office/powerpoint/2010/main" val="2180021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D1B1F-5764-B3C1-87A3-5BF2F0AF7B56}"/>
            </a:ext>
          </a:extLst>
        </p:cNvPr>
        <p:cNvGrpSpPr/>
        <p:nvPr/>
      </p:nvGrpSpPr>
      <p:grpSpPr>
        <a:xfrm>
          <a:off x="0" y="0"/>
          <a:ext cx="0" cy="0"/>
          <a:chOff x="0" y="0"/>
          <a:chExt cx="0" cy="0"/>
        </a:xfrm>
      </p:grpSpPr>
      <p:sp>
        <p:nvSpPr>
          <p:cNvPr id="4" name="object 38">
            <a:extLst>
              <a:ext uri="{FF2B5EF4-FFF2-40B4-BE49-F238E27FC236}">
                <a16:creationId xmlns:a16="http://schemas.microsoft.com/office/drawing/2014/main" id="{75752519-3545-3FF3-B94E-3DA2B3CF74BB}"/>
              </a:ext>
            </a:extLst>
          </p:cNvPr>
          <p:cNvSpPr txBox="1">
            <a:spLocks/>
          </p:cNvSpPr>
          <p:nvPr/>
        </p:nvSpPr>
        <p:spPr>
          <a:xfrm>
            <a:off x="2667000" y="533400"/>
            <a:ext cx="9385450" cy="505267"/>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Avenir Next Condensed"/>
                <a:ea typeface="+mj-ea"/>
              </a:rPr>
              <a:t>Waste Disposal</a:t>
            </a:r>
          </a:p>
        </p:txBody>
      </p:sp>
      <p:sp>
        <p:nvSpPr>
          <p:cNvPr id="5" name="Content Placeholder 2">
            <a:extLst>
              <a:ext uri="{FF2B5EF4-FFF2-40B4-BE49-F238E27FC236}">
                <a16:creationId xmlns:a16="http://schemas.microsoft.com/office/drawing/2014/main" id="{9CEF68FE-BADE-0D53-8719-15619FCFB2EE}"/>
              </a:ext>
            </a:extLst>
          </p:cNvPr>
          <p:cNvSpPr>
            <a:spLocks noGrp="1"/>
          </p:cNvSpPr>
          <p:nvPr/>
        </p:nvSpPr>
        <p:spPr>
          <a:xfrm>
            <a:off x="828099" y="1676400"/>
            <a:ext cx="9702741" cy="44389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How to manage the disposal waste contain PFAS</a:t>
            </a:r>
          </a:p>
          <a:p>
            <a:pPr marL="0" indent="0">
              <a:buNone/>
            </a:pPr>
            <a:endParaRPr lang="en-US" sz="2400" dirty="0"/>
          </a:p>
          <a:p>
            <a:pPr marL="0" indent="0">
              <a:buNone/>
            </a:pPr>
            <a:r>
              <a:rPr lang="en-US" sz="2400" dirty="0"/>
              <a:t>Option 1</a:t>
            </a:r>
          </a:p>
          <a:p>
            <a:pPr marL="0" indent="0">
              <a:buNone/>
            </a:pPr>
            <a:r>
              <a:rPr lang="en-US" sz="2400" dirty="0"/>
              <a:t>Disposal by coprocessing in cement Kiln with </a:t>
            </a:r>
            <a:endParaRPr lang="th-TH" sz="2400" dirty="0"/>
          </a:p>
          <a:p>
            <a:pPr marL="0" indent="0">
              <a:buNone/>
            </a:pPr>
            <a:r>
              <a:rPr lang="en-US" sz="2400" dirty="0"/>
              <a:t>incineration capacity 1400 C</a:t>
            </a:r>
          </a:p>
          <a:p>
            <a:pPr marL="0" indent="0">
              <a:buNone/>
            </a:pPr>
            <a:endParaRPr lang="en-US" sz="2400" dirty="0"/>
          </a:p>
          <a:p>
            <a:pPr marL="0" indent="0">
              <a:buNone/>
            </a:pPr>
            <a:r>
              <a:rPr lang="en-US" sz="2400" dirty="0"/>
              <a:t>Option 2</a:t>
            </a:r>
          </a:p>
          <a:p>
            <a:pPr marL="0" indent="0">
              <a:buNone/>
            </a:pPr>
            <a:r>
              <a:rPr lang="en-US" sz="2400" dirty="0"/>
              <a:t>Filter system to purify process water from </a:t>
            </a:r>
            <a:endParaRPr lang="th-TH" sz="2400" dirty="0"/>
          </a:p>
          <a:p>
            <a:pPr marL="0" indent="0">
              <a:buNone/>
            </a:pPr>
            <a:r>
              <a:rPr lang="en-US" sz="2400" dirty="0"/>
              <a:t>sanitation and delivering water quality </a:t>
            </a:r>
            <a:endParaRPr lang="th-TH" sz="2400" dirty="0"/>
          </a:p>
          <a:p>
            <a:pPr marL="0" indent="0">
              <a:buNone/>
            </a:pPr>
            <a:r>
              <a:rPr lang="en-US" sz="2400" dirty="0"/>
              <a:t>to water standards</a:t>
            </a:r>
          </a:p>
          <a:p>
            <a:pPr marL="0" indent="0">
              <a:buNone/>
            </a:pPr>
            <a:endParaRPr lang="en-US" sz="2400" dirty="0"/>
          </a:p>
          <a:p>
            <a:pPr marL="0" indent="0">
              <a:buNone/>
            </a:pPr>
            <a:endParaRPr lang="en-US" sz="2400" dirty="0"/>
          </a:p>
          <a:p>
            <a:pPr>
              <a:buFontTx/>
              <a:buChar char="-"/>
            </a:pPr>
            <a:endParaRPr lang="en-US" sz="2400" dirty="0"/>
          </a:p>
        </p:txBody>
      </p:sp>
      <p:pic>
        <p:nvPicPr>
          <p:cNvPr id="2" name="Picture 1">
            <a:extLst>
              <a:ext uri="{FF2B5EF4-FFF2-40B4-BE49-F238E27FC236}">
                <a16:creationId xmlns:a16="http://schemas.microsoft.com/office/drawing/2014/main" id="{5AB061BE-F788-7FDB-7D1F-A0D924A277DE}"/>
              </a:ext>
            </a:extLst>
          </p:cNvPr>
          <p:cNvPicPr>
            <a:picLocks noChangeAspect="1"/>
          </p:cNvPicPr>
          <p:nvPr/>
        </p:nvPicPr>
        <p:blipFill>
          <a:blip r:embed="rId2"/>
          <a:stretch>
            <a:fillRect/>
          </a:stretch>
        </p:blipFill>
        <p:spPr>
          <a:xfrm>
            <a:off x="6974839" y="2362200"/>
            <a:ext cx="2914651" cy="1681163"/>
          </a:xfrm>
          <a:prstGeom prst="rect">
            <a:avLst/>
          </a:prstGeom>
        </p:spPr>
      </p:pic>
      <p:pic>
        <p:nvPicPr>
          <p:cNvPr id="3" name="Picture 2">
            <a:extLst>
              <a:ext uri="{FF2B5EF4-FFF2-40B4-BE49-F238E27FC236}">
                <a16:creationId xmlns:a16="http://schemas.microsoft.com/office/drawing/2014/main" id="{9CFE9E4C-107C-24B3-09B1-5FE10295C47E}"/>
              </a:ext>
            </a:extLst>
          </p:cNvPr>
          <p:cNvPicPr>
            <a:picLocks noChangeAspect="1"/>
          </p:cNvPicPr>
          <p:nvPr/>
        </p:nvPicPr>
        <p:blipFill>
          <a:blip r:embed="rId3"/>
          <a:stretch>
            <a:fillRect/>
          </a:stretch>
        </p:blipFill>
        <p:spPr>
          <a:xfrm>
            <a:off x="7010400" y="4495800"/>
            <a:ext cx="2914650" cy="1828800"/>
          </a:xfrm>
          <a:prstGeom prst="rect">
            <a:avLst/>
          </a:prstGeom>
        </p:spPr>
      </p:pic>
    </p:spTree>
    <p:extLst>
      <p:ext uri="{BB962C8B-B14F-4D97-AF65-F5344CB8AC3E}">
        <p14:creationId xmlns:p14="http://schemas.microsoft.com/office/powerpoint/2010/main" val="350149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DC1D0-0202-7502-7EB8-3C727344DD4C}"/>
            </a:ext>
          </a:extLst>
        </p:cNvPr>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337F962B-9E12-B44E-6BDE-3FF395096C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4" name="object 39">
            <a:extLst>
              <a:ext uri="{FF2B5EF4-FFF2-40B4-BE49-F238E27FC236}">
                <a16:creationId xmlns:a16="http://schemas.microsoft.com/office/drawing/2014/main" id="{89721DDE-231A-657B-6A05-799CE19A3B0A}"/>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9EA48A43-EF61-F511-19CE-513F174E7309}"/>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 name="object 4">
            <a:extLst>
              <a:ext uri="{FF2B5EF4-FFF2-40B4-BE49-F238E27FC236}">
                <a16:creationId xmlns:a16="http://schemas.microsoft.com/office/drawing/2014/main" id="{F33EBEDB-A721-5932-17D6-8CE5311E5A9C}"/>
              </a:ext>
            </a:extLst>
          </p:cNvPr>
          <p:cNvGrpSpPr/>
          <p:nvPr/>
        </p:nvGrpSpPr>
        <p:grpSpPr>
          <a:xfrm>
            <a:off x="359995" y="6391091"/>
            <a:ext cx="803275" cy="243840"/>
            <a:chOff x="359995" y="6956170"/>
            <a:chExt cx="803275" cy="243840"/>
          </a:xfrm>
        </p:grpSpPr>
        <p:pic>
          <p:nvPicPr>
            <p:cNvPr id="7" name="object 5">
              <a:extLst>
                <a:ext uri="{FF2B5EF4-FFF2-40B4-BE49-F238E27FC236}">
                  <a16:creationId xmlns:a16="http://schemas.microsoft.com/office/drawing/2014/main" id="{D9B5887C-610C-9243-2D76-0370E4A17EFE}"/>
                </a:ext>
              </a:extLst>
            </p:cNvPr>
            <p:cNvPicPr/>
            <p:nvPr/>
          </p:nvPicPr>
          <p:blipFill>
            <a:blip r:embed="rId3" cstate="print"/>
            <a:stretch>
              <a:fillRect/>
            </a:stretch>
          </p:blipFill>
          <p:spPr>
            <a:xfrm>
              <a:off x="913664" y="6956170"/>
              <a:ext cx="249110" cy="243814"/>
            </a:xfrm>
            <a:prstGeom prst="rect">
              <a:avLst/>
            </a:prstGeom>
          </p:spPr>
        </p:pic>
        <p:sp>
          <p:nvSpPr>
            <p:cNvPr id="8" name="object 6">
              <a:extLst>
                <a:ext uri="{FF2B5EF4-FFF2-40B4-BE49-F238E27FC236}">
                  <a16:creationId xmlns:a16="http://schemas.microsoft.com/office/drawing/2014/main" id="{44673A74-E6B8-B21A-72DF-D473183DBB61}"/>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object 7">
            <a:extLst>
              <a:ext uri="{FF2B5EF4-FFF2-40B4-BE49-F238E27FC236}">
                <a16:creationId xmlns:a16="http://schemas.microsoft.com/office/drawing/2014/main" id="{0E62A759-B73A-0051-AB09-77A218B9A7B4}"/>
              </a:ext>
            </a:extLst>
          </p:cNvPr>
          <p:cNvGrpSpPr/>
          <p:nvPr/>
        </p:nvGrpSpPr>
        <p:grpSpPr>
          <a:xfrm>
            <a:off x="1301871" y="6479666"/>
            <a:ext cx="630555" cy="65405"/>
            <a:chOff x="1301871" y="7044745"/>
            <a:chExt cx="630555" cy="65405"/>
          </a:xfrm>
        </p:grpSpPr>
        <p:pic>
          <p:nvPicPr>
            <p:cNvPr id="10" name="object 8">
              <a:extLst>
                <a:ext uri="{FF2B5EF4-FFF2-40B4-BE49-F238E27FC236}">
                  <a16:creationId xmlns:a16="http://schemas.microsoft.com/office/drawing/2014/main" id="{6B6838A3-737A-254D-E108-0EF2D6FCF1D0}"/>
                </a:ext>
              </a:extLst>
            </p:cNvPr>
            <p:cNvPicPr/>
            <p:nvPr/>
          </p:nvPicPr>
          <p:blipFill>
            <a:blip r:embed="rId4" cstate="print"/>
            <a:stretch>
              <a:fillRect/>
            </a:stretch>
          </p:blipFill>
          <p:spPr>
            <a:xfrm>
              <a:off x="1301871" y="7045320"/>
              <a:ext cx="68580" cy="63969"/>
            </a:xfrm>
            <a:prstGeom prst="rect">
              <a:avLst/>
            </a:prstGeom>
          </p:spPr>
        </p:pic>
        <p:pic>
          <p:nvPicPr>
            <p:cNvPr id="11" name="object 9">
              <a:extLst>
                <a:ext uri="{FF2B5EF4-FFF2-40B4-BE49-F238E27FC236}">
                  <a16:creationId xmlns:a16="http://schemas.microsoft.com/office/drawing/2014/main" id="{B759F8BC-D433-8A98-9EF2-2B498CA0F491}"/>
                </a:ext>
              </a:extLst>
            </p:cNvPr>
            <p:cNvPicPr/>
            <p:nvPr/>
          </p:nvPicPr>
          <p:blipFill>
            <a:blip r:embed="rId5" cstate="print"/>
            <a:stretch>
              <a:fillRect/>
            </a:stretch>
          </p:blipFill>
          <p:spPr>
            <a:xfrm>
              <a:off x="1403460" y="7045320"/>
              <a:ext cx="84810" cy="63969"/>
            </a:xfrm>
            <a:prstGeom prst="rect">
              <a:avLst/>
            </a:prstGeom>
          </p:spPr>
        </p:pic>
        <p:pic>
          <p:nvPicPr>
            <p:cNvPr id="12" name="object 10">
              <a:extLst>
                <a:ext uri="{FF2B5EF4-FFF2-40B4-BE49-F238E27FC236}">
                  <a16:creationId xmlns:a16="http://schemas.microsoft.com/office/drawing/2014/main" id="{24521DBA-2539-C045-37F4-BC35278C8622}"/>
                </a:ext>
              </a:extLst>
            </p:cNvPr>
            <p:cNvPicPr/>
            <p:nvPr/>
          </p:nvPicPr>
          <p:blipFill>
            <a:blip r:embed="rId6" cstate="print"/>
            <a:stretch>
              <a:fillRect/>
            </a:stretch>
          </p:blipFill>
          <p:spPr>
            <a:xfrm>
              <a:off x="1523738" y="7045320"/>
              <a:ext cx="68580" cy="63969"/>
            </a:xfrm>
            <a:prstGeom prst="rect">
              <a:avLst/>
            </a:prstGeom>
          </p:spPr>
        </p:pic>
        <p:pic>
          <p:nvPicPr>
            <p:cNvPr id="13" name="object 11">
              <a:extLst>
                <a:ext uri="{FF2B5EF4-FFF2-40B4-BE49-F238E27FC236}">
                  <a16:creationId xmlns:a16="http://schemas.microsoft.com/office/drawing/2014/main" id="{E8998B49-87A0-AB27-F221-A6253354B76E}"/>
                </a:ext>
              </a:extLst>
            </p:cNvPr>
            <p:cNvPicPr/>
            <p:nvPr/>
          </p:nvPicPr>
          <p:blipFill>
            <a:blip r:embed="rId7" cstate="print"/>
            <a:stretch>
              <a:fillRect/>
            </a:stretch>
          </p:blipFill>
          <p:spPr>
            <a:xfrm>
              <a:off x="1625325" y="7045332"/>
              <a:ext cx="78079" cy="63957"/>
            </a:xfrm>
            <a:prstGeom prst="rect">
              <a:avLst/>
            </a:prstGeom>
          </p:spPr>
        </p:pic>
        <p:pic>
          <p:nvPicPr>
            <p:cNvPr id="14" name="object 12">
              <a:extLst>
                <a:ext uri="{FF2B5EF4-FFF2-40B4-BE49-F238E27FC236}">
                  <a16:creationId xmlns:a16="http://schemas.microsoft.com/office/drawing/2014/main" id="{5172790C-0B93-B0C3-438D-675FD3010627}"/>
                </a:ext>
              </a:extLst>
            </p:cNvPr>
            <p:cNvPicPr/>
            <p:nvPr/>
          </p:nvPicPr>
          <p:blipFill>
            <a:blip r:embed="rId8" cstate="print"/>
            <a:stretch>
              <a:fillRect/>
            </a:stretch>
          </p:blipFill>
          <p:spPr>
            <a:xfrm>
              <a:off x="1736398" y="7044745"/>
              <a:ext cx="82118" cy="65112"/>
            </a:xfrm>
            <a:prstGeom prst="rect">
              <a:avLst/>
            </a:prstGeom>
          </p:spPr>
        </p:pic>
        <p:pic>
          <p:nvPicPr>
            <p:cNvPr id="15" name="object 13">
              <a:extLst>
                <a:ext uri="{FF2B5EF4-FFF2-40B4-BE49-F238E27FC236}">
                  <a16:creationId xmlns:a16="http://schemas.microsoft.com/office/drawing/2014/main" id="{4401CEF0-0582-D739-3972-B4E457A31131}"/>
                </a:ext>
              </a:extLst>
            </p:cNvPr>
            <p:cNvPicPr/>
            <p:nvPr/>
          </p:nvPicPr>
          <p:blipFill>
            <a:blip r:embed="rId9" cstate="print"/>
            <a:stretch>
              <a:fillRect/>
            </a:stretch>
          </p:blipFill>
          <p:spPr>
            <a:xfrm>
              <a:off x="1843871" y="7045320"/>
              <a:ext cx="87947" cy="63969"/>
            </a:xfrm>
            <a:prstGeom prst="rect">
              <a:avLst/>
            </a:prstGeom>
          </p:spPr>
        </p:pic>
      </p:grpSp>
      <p:grpSp>
        <p:nvGrpSpPr>
          <p:cNvPr id="16" name="object 15">
            <a:extLst>
              <a:ext uri="{FF2B5EF4-FFF2-40B4-BE49-F238E27FC236}">
                <a16:creationId xmlns:a16="http://schemas.microsoft.com/office/drawing/2014/main" id="{91D78A85-FE34-7608-1EF8-520E595B60CC}"/>
              </a:ext>
            </a:extLst>
          </p:cNvPr>
          <p:cNvGrpSpPr/>
          <p:nvPr/>
        </p:nvGrpSpPr>
        <p:grpSpPr>
          <a:xfrm>
            <a:off x="2054136" y="6479666"/>
            <a:ext cx="1074420" cy="65405"/>
            <a:chOff x="2054136" y="7044745"/>
            <a:chExt cx="1074420" cy="65405"/>
          </a:xfrm>
        </p:grpSpPr>
        <p:pic>
          <p:nvPicPr>
            <p:cNvPr id="17" name="object 16">
              <a:extLst>
                <a:ext uri="{FF2B5EF4-FFF2-40B4-BE49-F238E27FC236}">
                  <a16:creationId xmlns:a16="http://schemas.microsoft.com/office/drawing/2014/main" id="{1D7357BD-7C41-D48A-E2DD-5A445694B2E8}"/>
                </a:ext>
              </a:extLst>
            </p:cNvPr>
            <p:cNvPicPr/>
            <p:nvPr/>
          </p:nvPicPr>
          <p:blipFill>
            <a:blip r:embed="rId4" cstate="print"/>
            <a:stretch>
              <a:fillRect/>
            </a:stretch>
          </p:blipFill>
          <p:spPr>
            <a:xfrm>
              <a:off x="2054136" y="7045320"/>
              <a:ext cx="68580" cy="63969"/>
            </a:xfrm>
            <a:prstGeom prst="rect">
              <a:avLst/>
            </a:prstGeom>
          </p:spPr>
        </p:pic>
        <p:pic>
          <p:nvPicPr>
            <p:cNvPr id="18" name="object 17">
              <a:extLst>
                <a:ext uri="{FF2B5EF4-FFF2-40B4-BE49-F238E27FC236}">
                  <a16:creationId xmlns:a16="http://schemas.microsoft.com/office/drawing/2014/main" id="{7F30D7DB-D0C1-1079-13D2-EFD69560C473}"/>
                </a:ext>
              </a:extLst>
            </p:cNvPr>
            <p:cNvPicPr/>
            <p:nvPr/>
          </p:nvPicPr>
          <p:blipFill>
            <a:blip r:embed="rId10" cstate="print"/>
            <a:stretch>
              <a:fillRect/>
            </a:stretch>
          </p:blipFill>
          <p:spPr>
            <a:xfrm>
              <a:off x="2155724" y="7045320"/>
              <a:ext cx="84797" cy="63969"/>
            </a:xfrm>
            <a:prstGeom prst="rect">
              <a:avLst/>
            </a:prstGeom>
          </p:spPr>
        </p:pic>
        <p:pic>
          <p:nvPicPr>
            <p:cNvPr id="19" name="object 18">
              <a:extLst>
                <a:ext uri="{FF2B5EF4-FFF2-40B4-BE49-F238E27FC236}">
                  <a16:creationId xmlns:a16="http://schemas.microsoft.com/office/drawing/2014/main" id="{9C235EA3-975E-BE8E-4B11-545FDA7C56BD}"/>
                </a:ext>
              </a:extLst>
            </p:cNvPr>
            <p:cNvPicPr/>
            <p:nvPr/>
          </p:nvPicPr>
          <p:blipFill>
            <a:blip r:embed="rId11" cstate="print"/>
            <a:stretch>
              <a:fillRect/>
            </a:stretch>
          </p:blipFill>
          <p:spPr>
            <a:xfrm>
              <a:off x="2274648" y="7044745"/>
              <a:ext cx="82105" cy="65112"/>
            </a:xfrm>
            <a:prstGeom prst="rect">
              <a:avLst/>
            </a:prstGeom>
          </p:spPr>
        </p:pic>
        <p:sp>
          <p:nvSpPr>
            <p:cNvPr id="20" name="object 19">
              <a:extLst>
                <a:ext uri="{FF2B5EF4-FFF2-40B4-BE49-F238E27FC236}">
                  <a16:creationId xmlns:a16="http://schemas.microsoft.com/office/drawing/2014/main" id="{65F9AB29-6DD7-8132-E57F-DB36F2EB5C9A}"/>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1" name="object 20">
              <a:extLst>
                <a:ext uri="{FF2B5EF4-FFF2-40B4-BE49-F238E27FC236}">
                  <a16:creationId xmlns:a16="http://schemas.microsoft.com/office/drawing/2014/main" id="{B843B2CF-43F5-968D-8AA8-B4E9114053D8}"/>
                </a:ext>
              </a:extLst>
            </p:cNvPr>
            <p:cNvPicPr/>
            <p:nvPr/>
          </p:nvPicPr>
          <p:blipFill>
            <a:blip r:embed="rId12" cstate="print"/>
            <a:stretch>
              <a:fillRect/>
            </a:stretch>
          </p:blipFill>
          <p:spPr>
            <a:xfrm>
              <a:off x="2440928" y="7045320"/>
              <a:ext cx="84810" cy="63969"/>
            </a:xfrm>
            <a:prstGeom prst="rect">
              <a:avLst/>
            </a:prstGeom>
          </p:spPr>
        </p:pic>
        <p:pic>
          <p:nvPicPr>
            <p:cNvPr id="22" name="object 21">
              <a:extLst>
                <a:ext uri="{FF2B5EF4-FFF2-40B4-BE49-F238E27FC236}">
                  <a16:creationId xmlns:a16="http://schemas.microsoft.com/office/drawing/2014/main" id="{A547F1EA-BA43-A28F-70C9-FB6A7373CA74}"/>
                </a:ext>
              </a:extLst>
            </p:cNvPr>
            <p:cNvPicPr/>
            <p:nvPr/>
          </p:nvPicPr>
          <p:blipFill>
            <a:blip r:embed="rId13" cstate="print"/>
            <a:stretch>
              <a:fillRect/>
            </a:stretch>
          </p:blipFill>
          <p:spPr>
            <a:xfrm>
              <a:off x="2561193" y="7045320"/>
              <a:ext cx="68592" cy="63969"/>
            </a:xfrm>
            <a:prstGeom prst="rect">
              <a:avLst/>
            </a:prstGeom>
          </p:spPr>
        </p:pic>
        <p:pic>
          <p:nvPicPr>
            <p:cNvPr id="23" name="object 22">
              <a:extLst>
                <a:ext uri="{FF2B5EF4-FFF2-40B4-BE49-F238E27FC236}">
                  <a16:creationId xmlns:a16="http://schemas.microsoft.com/office/drawing/2014/main" id="{3B092A0E-7340-4B0A-19A5-D2836A3D9852}"/>
                </a:ext>
              </a:extLst>
            </p:cNvPr>
            <p:cNvPicPr/>
            <p:nvPr/>
          </p:nvPicPr>
          <p:blipFill>
            <a:blip r:embed="rId4" cstate="print"/>
            <a:stretch>
              <a:fillRect/>
            </a:stretch>
          </p:blipFill>
          <p:spPr>
            <a:xfrm>
              <a:off x="2662793" y="7045320"/>
              <a:ext cx="68580" cy="63969"/>
            </a:xfrm>
            <a:prstGeom prst="rect">
              <a:avLst/>
            </a:prstGeom>
          </p:spPr>
        </p:pic>
        <p:pic>
          <p:nvPicPr>
            <p:cNvPr id="24" name="object 23">
              <a:extLst>
                <a:ext uri="{FF2B5EF4-FFF2-40B4-BE49-F238E27FC236}">
                  <a16:creationId xmlns:a16="http://schemas.microsoft.com/office/drawing/2014/main" id="{DA609A8F-7A2E-C7A8-BC11-5FA84AF7138B}"/>
                </a:ext>
              </a:extLst>
            </p:cNvPr>
            <p:cNvPicPr/>
            <p:nvPr/>
          </p:nvPicPr>
          <p:blipFill>
            <a:blip r:embed="rId14" cstate="print"/>
            <a:stretch>
              <a:fillRect/>
            </a:stretch>
          </p:blipFill>
          <p:spPr>
            <a:xfrm>
              <a:off x="2764381" y="7045332"/>
              <a:ext cx="78079" cy="63957"/>
            </a:xfrm>
            <a:prstGeom prst="rect">
              <a:avLst/>
            </a:prstGeom>
          </p:spPr>
        </p:pic>
        <p:sp>
          <p:nvSpPr>
            <p:cNvPr id="25" name="object 24">
              <a:extLst>
                <a:ext uri="{FF2B5EF4-FFF2-40B4-BE49-F238E27FC236}">
                  <a16:creationId xmlns:a16="http://schemas.microsoft.com/office/drawing/2014/main" id="{BA1D493B-0179-DD12-E6A9-0DCA32B6CBDF}"/>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5">
              <a:extLst>
                <a:ext uri="{FF2B5EF4-FFF2-40B4-BE49-F238E27FC236}">
                  <a16:creationId xmlns:a16="http://schemas.microsoft.com/office/drawing/2014/main" id="{3BFBA7A9-D2E7-DD2F-C6CC-1C4F49074AC1}"/>
                </a:ext>
              </a:extLst>
            </p:cNvPr>
            <p:cNvPicPr/>
            <p:nvPr/>
          </p:nvPicPr>
          <p:blipFill>
            <a:blip r:embed="rId5" cstate="print"/>
            <a:stretch>
              <a:fillRect/>
            </a:stretch>
          </p:blipFill>
          <p:spPr>
            <a:xfrm>
              <a:off x="2927000" y="7045320"/>
              <a:ext cx="84810" cy="63969"/>
            </a:xfrm>
            <a:prstGeom prst="rect">
              <a:avLst/>
            </a:prstGeom>
          </p:spPr>
        </p:pic>
        <p:pic>
          <p:nvPicPr>
            <p:cNvPr id="27" name="object 26">
              <a:extLst>
                <a:ext uri="{FF2B5EF4-FFF2-40B4-BE49-F238E27FC236}">
                  <a16:creationId xmlns:a16="http://schemas.microsoft.com/office/drawing/2014/main" id="{9B6CAC9E-3F62-6AFC-006B-A33E7A987E85}"/>
                </a:ext>
              </a:extLst>
            </p:cNvPr>
            <p:cNvPicPr/>
            <p:nvPr/>
          </p:nvPicPr>
          <p:blipFill>
            <a:blip r:embed="rId15" cstate="print"/>
            <a:stretch>
              <a:fillRect/>
            </a:stretch>
          </p:blipFill>
          <p:spPr>
            <a:xfrm>
              <a:off x="3045924" y="7044745"/>
              <a:ext cx="82118" cy="65112"/>
            </a:xfrm>
            <a:prstGeom prst="rect">
              <a:avLst/>
            </a:prstGeom>
          </p:spPr>
        </p:pic>
      </p:grpSp>
      <p:grpSp>
        <p:nvGrpSpPr>
          <p:cNvPr id="28" name="object 28">
            <a:extLst>
              <a:ext uri="{FF2B5EF4-FFF2-40B4-BE49-F238E27FC236}">
                <a16:creationId xmlns:a16="http://schemas.microsoft.com/office/drawing/2014/main" id="{DC375E43-4CB8-892A-A3B2-7C02B90988DE}"/>
              </a:ext>
            </a:extLst>
          </p:cNvPr>
          <p:cNvGrpSpPr/>
          <p:nvPr/>
        </p:nvGrpSpPr>
        <p:grpSpPr>
          <a:xfrm>
            <a:off x="3252827" y="6479571"/>
            <a:ext cx="900430" cy="65405"/>
            <a:chOff x="3252827" y="7044650"/>
            <a:chExt cx="900430" cy="65405"/>
          </a:xfrm>
        </p:grpSpPr>
        <p:pic>
          <p:nvPicPr>
            <p:cNvPr id="29" name="object 29">
              <a:extLst>
                <a:ext uri="{FF2B5EF4-FFF2-40B4-BE49-F238E27FC236}">
                  <a16:creationId xmlns:a16="http://schemas.microsoft.com/office/drawing/2014/main" id="{5F47E986-D3C6-2E45-3BE0-8786A1AAAF38}"/>
                </a:ext>
              </a:extLst>
            </p:cNvPr>
            <p:cNvPicPr/>
            <p:nvPr/>
          </p:nvPicPr>
          <p:blipFill>
            <a:blip r:embed="rId16" cstate="print"/>
            <a:stretch>
              <a:fillRect/>
            </a:stretch>
          </p:blipFill>
          <p:spPr>
            <a:xfrm>
              <a:off x="3252827" y="7044753"/>
              <a:ext cx="77139" cy="65112"/>
            </a:xfrm>
            <a:prstGeom prst="rect">
              <a:avLst/>
            </a:prstGeom>
          </p:spPr>
        </p:pic>
        <p:pic>
          <p:nvPicPr>
            <p:cNvPr id="30" name="object 30">
              <a:extLst>
                <a:ext uri="{FF2B5EF4-FFF2-40B4-BE49-F238E27FC236}">
                  <a16:creationId xmlns:a16="http://schemas.microsoft.com/office/drawing/2014/main" id="{5822D9C9-7A3F-7E4D-8274-DCA9350AB945}"/>
                </a:ext>
              </a:extLst>
            </p:cNvPr>
            <p:cNvPicPr/>
            <p:nvPr/>
          </p:nvPicPr>
          <p:blipFill>
            <a:blip r:embed="rId17" cstate="print"/>
            <a:stretch>
              <a:fillRect/>
            </a:stretch>
          </p:blipFill>
          <p:spPr>
            <a:xfrm>
              <a:off x="3362447" y="7044650"/>
              <a:ext cx="85260" cy="65316"/>
            </a:xfrm>
            <a:prstGeom prst="rect">
              <a:avLst/>
            </a:prstGeom>
          </p:spPr>
        </p:pic>
        <p:sp>
          <p:nvSpPr>
            <p:cNvPr id="31" name="object 31">
              <a:extLst>
                <a:ext uri="{FF2B5EF4-FFF2-40B4-BE49-F238E27FC236}">
                  <a16:creationId xmlns:a16="http://schemas.microsoft.com/office/drawing/2014/main" id="{870C2345-B8C4-1689-AE86-EFB8974DD5F3}"/>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2" name="object 32">
              <a:extLst>
                <a:ext uri="{FF2B5EF4-FFF2-40B4-BE49-F238E27FC236}">
                  <a16:creationId xmlns:a16="http://schemas.microsoft.com/office/drawing/2014/main" id="{F263DF57-561E-7CDB-BC18-31B84F4C4375}"/>
                </a:ext>
              </a:extLst>
            </p:cNvPr>
            <p:cNvPicPr/>
            <p:nvPr/>
          </p:nvPicPr>
          <p:blipFill>
            <a:blip r:embed="rId18" cstate="print"/>
            <a:stretch>
              <a:fillRect/>
            </a:stretch>
          </p:blipFill>
          <p:spPr>
            <a:xfrm>
              <a:off x="3573645" y="7045319"/>
              <a:ext cx="79438" cy="64642"/>
            </a:xfrm>
            <a:prstGeom prst="rect">
              <a:avLst/>
            </a:prstGeom>
          </p:spPr>
        </p:pic>
        <p:pic>
          <p:nvPicPr>
            <p:cNvPr id="33" name="object 33">
              <a:extLst>
                <a:ext uri="{FF2B5EF4-FFF2-40B4-BE49-F238E27FC236}">
                  <a16:creationId xmlns:a16="http://schemas.microsoft.com/office/drawing/2014/main" id="{3EB645E4-8ED1-F14F-8F14-D0E848529073}"/>
                </a:ext>
              </a:extLst>
            </p:cNvPr>
            <p:cNvPicPr/>
            <p:nvPr/>
          </p:nvPicPr>
          <p:blipFill>
            <a:blip r:embed="rId19" cstate="print"/>
            <a:stretch>
              <a:fillRect/>
            </a:stretch>
          </p:blipFill>
          <p:spPr>
            <a:xfrm>
              <a:off x="3683495" y="7045337"/>
              <a:ext cx="74904" cy="63957"/>
            </a:xfrm>
            <a:prstGeom prst="rect">
              <a:avLst/>
            </a:prstGeom>
          </p:spPr>
        </p:pic>
        <p:sp>
          <p:nvSpPr>
            <p:cNvPr id="34" name="object 34">
              <a:extLst>
                <a:ext uri="{FF2B5EF4-FFF2-40B4-BE49-F238E27FC236}">
                  <a16:creationId xmlns:a16="http://schemas.microsoft.com/office/drawing/2014/main" id="{C93D54CC-E3A0-B677-7E94-230801B83580}"/>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a:extLst>
                <a:ext uri="{FF2B5EF4-FFF2-40B4-BE49-F238E27FC236}">
                  <a16:creationId xmlns:a16="http://schemas.microsoft.com/office/drawing/2014/main" id="{08A93D88-AF9D-9FF9-9256-022F4113F144}"/>
                </a:ext>
              </a:extLst>
            </p:cNvPr>
            <p:cNvPicPr/>
            <p:nvPr/>
          </p:nvPicPr>
          <p:blipFill>
            <a:blip r:embed="rId20" cstate="print"/>
            <a:stretch>
              <a:fillRect/>
            </a:stretch>
          </p:blipFill>
          <p:spPr>
            <a:xfrm>
              <a:off x="3837916" y="7044650"/>
              <a:ext cx="85260" cy="65316"/>
            </a:xfrm>
            <a:prstGeom prst="rect">
              <a:avLst/>
            </a:prstGeom>
          </p:spPr>
        </p:pic>
        <p:pic>
          <p:nvPicPr>
            <p:cNvPr id="36" name="object 36">
              <a:extLst>
                <a:ext uri="{FF2B5EF4-FFF2-40B4-BE49-F238E27FC236}">
                  <a16:creationId xmlns:a16="http://schemas.microsoft.com/office/drawing/2014/main" id="{A30FEBD8-014D-5061-3115-5477EDF92575}"/>
                </a:ext>
              </a:extLst>
            </p:cNvPr>
            <p:cNvPicPr/>
            <p:nvPr/>
          </p:nvPicPr>
          <p:blipFill>
            <a:blip r:embed="rId21" cstate="print"/>
            <a:stretch>
              <a:fillRect/>
            </a:stretch>
          </p:blipFill>
          <p:spPr>
            <a:xfrm>
              <a:off x="3957301" y="7045319"/>
              <a:ext cx="84797" cy="63969"/>
            </a:xfrm>
            <a:prstGeom prst="rect">
              <a:avLst/>
            </a:prstGeom>
          </p:spPr>
        </p:pic>
        <p:pic>
          <p:nvPicPr>
            <p:cNvPr id="37" name="object 37">
              <a:extLst>
                <a:ext uri="{FF2B5EF4-FFF2-40B4-BE49-F238E27FC236}">
                  <a16:creationId xmlns:a16="http://schemas.microsoft.com/office/drawing/2014/main" id="{31F9CF97-B56C-429B-2085-F0FE69144B01}"/>
                </a:ext>
              </a:extLst>
            </p:cNvPr>
            <p:cNvPicPr/>
            <p:nvPr/>
          </p:nvPicPr>
          <p:blipFill>
            <a:blip r:embed="rId22" cstate="print"/>
            <a:stretch>
              <a:fillRect/>
            </a:stretch>
          </p:blipFill>
          <p:spPr>
            <a:xfrm>
              <a:off x="4076044" y="7044753"/>
              <a:ext cx="77114" cy="65112"/>
            </a:xfrm>
            <a:prstGeom prst="rect">
              <a:avLst/>
            </a:prstGeom>
          </p:spPr>
        </p:pic>
      </p:grpSp>
      <p:sp>
        <p:nvSpPr>
          <p:cNvPr id="38" name="object 38">
            <a:extLst>
              <a:ext uri="{FF2B5EF4-FFF2-40B4-BE49-F238E27FC236}">
                <a16:creationId xmlns:a16="http://schemas.microsoft.com/office/drawing/2014/main" id="{02BF2E4D-A000-0541-DDC4-0CB6B284398C}"/>
              </a:ext>
            </a:extLst>
          </p:cNvPr>
          <p:cNvSpPr txBox="1">
            <a:spLocks/>
          </p:cNvSpPr>
          <p:nvPr/>
        </p:nvSpPr>
        <p:spPr>
          <a:xfrm>
            <a:off x="2306456" y="397467"/>
            <a:ext cx="9385450" cy="505267"/>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200" kern="0" dirty="0">
                <a:solidFill>
                  <a:sysClr val="windowText" lastClr="000000"/>
                </a:solidFill>
              </a:rPr>
              <a:t>Sanitation Fire Extinguishers</a:t>
            </a:r>
            <a:endParaRPr kumimoji="0" lang="en-US" sz="3200" b="1" i="0" u="none" strike="noStrike" kern="0" cap="none" spc="0" normalizeH="0" baseline="0" noProof="0" dirty="0">
              <a:ln>
                <a:noFill/>
              </a:ln>
              <a:solidFill>
                <a:sysClr val="windowText" lastClr="000000"/>
              </a:solidFill>
              <a:effectLst/>
              <a:uLnTx/>
              <a:uFillTx/>
              <a:latin typeface="Avenir Next Condensed"/>
              <a:ea typeface="+mj-ea"/>
            </a:endParaRPr>
          </a:p>
        </p:txBody>
      </p:sp>
      <p:sp>
        <p:nvSpPr>
          <p:cNvPr id="2" name="Content Placeholder 2">
            <a:extLst>
              <a:ext uri="{FF2B5EF4-FFF2-40B4-BE49-F238E27FC236}">
                <a16:creationId xmlns:a16="http://schemas.microsoft.com/office/drawing/2014/main" id="{E5F106D0-A7F7-7892-229F-DB6488ED6DDA}"/>
              </a:ext>
            </a:extLst>
          </p:cNvPr>
          <p:cNvSpPr>
            <a:spLocks noGrp="1"/>
          </p:cNvSpPr>
          <p:nvPr/>
        </p:nvSpPr>
        <p:spPr>
          <a:xfrm>
            <a:off x="828100" y="1676400"/>
            <a:ext cx="3716280" cy="44389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Sanitation fire extinguishers</a:t>
            </a:r>
          </a:p>
          <a:p>
            <a:pPr marL="0" indent="0">
              <a:buNone/>
            </a:pPr>
            <a:endParaRPr lang="en-US" sz="1800" dirty="0"/>
          </a:p>
          <a:p>
            <a:pPr marL="0" indent="0">
              <a:buNone/>
            </a:pPr>
            <a:r>
              <a:rPr lang="en-US" sz="1800" dirty="0"/>
              <a:t>Volume: 6 liters each</a:t>
            </a:r>
          </a:p>
          <a:p>
            <a:pPr marL="0" indent="0">
              <a:buNone/>
            </a:pPr>
            <a:endParaRPr lang="en-US" sz="1800" dirty="0"/>
          </a:p>
          <a:p>
            <a:pPr marL="0" indent="0">
              <a:buNone/>
            </a:pPr>
            <a:r>
              <a:rPr lang="en-US" sz="1800" dirty="0"/>
              <a:t>Ages: 16 years</a:t>
            </a:r>
          </a:p>
          <a:p>
            <a:pPr marL="0" indent="0">
              <a:buNone/>
            </a:pPr>
            <a:endParaRPr lang="en-US" sz="1800" dirty="0"/>
          </a:p>
          <a:p>
            <a:pPr marL="0" indent="0">
              <a:buNone/>
            </a:pPr>
            <a:r>
              <a:rPr lang="en-US" sz="1800" dirty="0"/>
              <a:t>Media: PFOS contaminated</a:t>
            </a:r>
          </a:p>
          <a:p>
            <a:pPr marL="0" indent="0">
              <a:buNone/>
            </a:pPr>
            <a:endParaRPr lang="en-US" sz="2400" dirty="0"/>
          </a:p>
          <a:p>
            <a:pPr>
              <a:buFontTx/>
              <a:buChar char="-"/>
            </a:pPr>
            <a:endParaRPr lang="en-US" sz="2400" dirty="0"/>
          </a:p>
        </p:txBody>
      </p:sp>
      <p:pic>
        <p:nvPicPr>
          <p:cNvPr id="39" name="Picture 38">
            <a:extLst>
              <a:ext uri="{FF2B5EF4-FFF2-40B4-BE49-F238E27FC236}">
                <a16:creationId xmlns:a16="http://schemas.microsoft.com/office/drawing/2014/main" id="{E4165970-AA76-A8D2-111E-505C4F25E43D}"/>
              </a:ext>
            </a:extLst>
          </p:cNvPr>
          <p:cNvPicPr>
            <a:picLocks noChangeAspect="1"/>
          </p:cNvPicPr>
          <p:nvPr/>
        </p:nvPicPr>
        <p:blipFill>
          <a:blip r:embed="rId23"/>
          <a:stretch>
            <a:fillRect/>
          </a:stretch>
        </p:blipFill>
        <p:spPr>
          <a:xfrm>
            <a:off x="4724400" y="1600200"/>
            <a:ext cx="7086600" cy="2589434"/>
          </a:xfrm>
          <a:prstGeom prst="rect">
            <a:avLst/>
          </a:prstGeom>
        </p:spPr>
      </p:pic>
      <p:pic>
        <p:nvPicPr>
          <p:cNvPr id="41" name="Picture 40">
            <a:extLst>
              <a:ext uri="{FF2B5EF4-FFF2-40B4-BE49-F238E27FC236}">
                <a16:creationId xmlns:a16="http://schemas.microsoft.com/office/drawing/2014/main" id="{84F9664D-2EDC-FA19-98BB-71B741BB07F7}"/>
              </a:ext>
            </a:extLst>
          </p:cNvPr>
          <p:cNvPicPr>
            <a:picLocks noChangeAspect="1"/>
          </p:cNvPicPr>
          <p:nvPr/>
        </p:nvPicPr>
        <p:blipFill>
          <a:blip r:embed="rId24"/>
          <a:stretch>
            <a:fillRect/>
          </a:stretch>
        </p:blipFill>
        <p:spPr>
          <a:xfrm>
            <a:off x="4734560" y="4343400"/>
            <a:ext cx="7076440" cy="1872168"/>
          </a:xfrm>
          <a:prstGeom prst="rect">
            <a:avLst/>
          </a:prstGeom>
        </p:spPr>
      </p:pic>
    </p:spTree>
    <p:extLst>
      <p:ext uri="{BB962C8B-B14F-4D97-AF65-F5344CB8AC3E}">
        <p14:creationId xmlns:p14="http://schemas.microsoft.com/office/powerpoint/2010/main" val="1318381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12D1-D271-8F24-F5E3-52BB74B3AC4D}"/>
            </a:ext>
          </a:extLst>
        </p:cNvPr>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2FB114AB-3A4C-6AB9-5ACA-8A0DF57EA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4" name="object 39">
            <a:extLst>
              <a:ext uri="{FF2B5EF4-FFF2-40B4-BE49-F238E27FC236}">
                <a16:creationId xmlns:a16="http://schemas.microsoft.com/office/drawing/2014/main" id="{DFD6C72C-2A4D-6745-6212-46BE20043B25}"/>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951A18BC-2A75-C475-B131-A2833CE33FC3}"/>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 name="object 4">
            <a:extLst>
              <a:ext uri="{FF2B5EF4-FFF2-40B4-BE49-F238E27FC236}">
                <a16:creationId xmlns:a16="http://schemas.microsoft.com/office/drawing/2014/main" id="{91BCE855-5771-D2FC-290F-6D52DBEFA325}"/>
              </a:ext>
            </a:extLst>
          </p:cNvPr>
          <p:cNvGrpSpPr/>
          <p:nvPr/>
        </p:nvGrpSpPr>
        <p:grpSpPr>
          <a:xfrm>
            <a:off x="359995" y="6391091"/>
            <a:ext cx="803275" cy="243840"/>
            <a:chOff x="359995" y="6956170"/>
            <a:chExt cx="803275" cy="243840"/>
          </a:xfrm>
        </p:grpSpPr>
        <p:pic>
          <p:nvPicPr>
            <p:cNvPr id="7" name="object 5">
              <a:extLst>
                <a:ext uri="{FF2B5EF4-FFF2-40B4-BE49-F238E27FC236}">
                  <a16:creationId xmlns:a16="http://schemas.microsoft.com/office/drawing/2014/main" id="{03DFA280-2FE4-A285-AE87-55030DB47606}"/>
                </a:ext>
              </a:extLst>
            </p:cNvPr>
            <p:cNvPicPr/>
            <p:nvPr/>
          </p:nvPicPr>
          <p:blipFill>
            <a:blip r:embed="rId3" cstate="print"/>
            <a:stretch>
              <a:fillRect/>
            </a:stretch>
          </p:blipFill>
          <p:spPr>
            <a:xfrm>
              <a:off x="913664" y="6956170"/>
              <a:ext cx="249110" cy="243814"/>
            </a:xfrm>
            <a:prstGeom prst="rect">
              <a:avLst/>
            </a:prstGeom>
          </p:spPr>
        </p:pic>
        <p:sp>
          <p:nvSpPr>
            <p:cNvPr id="8" name="object 6">
              <a:extLst>
                <a:ext uri="{FF2B5EF4-FFF2-40B4-BE49-F238E27FC236}">
                  <a16:creationId xmlns:a16="http://schemas.microsoft.com/office/drawing/2014/main" id="{99E8D41E-6B9C-50B8-4F02-BCD6DA77E3BC}"/>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object 7">
            <a:extLst>
              <a:ext uri="{FF2B5EF4-FFF2-40B4-BE49-F238E27FC236}">
                <a16:creationId xmlns:a16="http://schemas.microsoft.com/office/drawing/2014/main" id="{756D9639-E250-EB9D-A49D-7E434D8CA2D4}"/>
              </a:ext>
            </a:extLst>
          </p:cNvPr>
          <p:cNvGrpSpPr/>
          <p:nvPr/>
        </p:nvGrpSpPr>
        <p:grpSpPr>
          <a:xfrm>
            <a:off x="1301871" y="6479666"/>
            <a:ext cx="630555" cy="65405"/>
            <a:chOff x="1301871" y="7044745"/>
            <a:chExt cx="630555" cy="65405"/>
          </a:xfrm>
        </p:grpSpPr>
        <p:pic>
          <p:nvPicPr>
            <p:cNvPr id="10" name="object 8">
              <a:extLst>
                <a:ext uri="{FF2B5EF4-FFF2-40B4-BE49-F238E27FC236}">
                  <a16:creationId xmlns:a16="http://schemas.microsoft.com/office/drawing/2014/main" id="{E0BEA032-7809-ABF2-B37F-F8EBC8C8652D}"/>
                </a:ext>
              </a:extLst>
            </p:cNvPr>
            <p:cNvPicPr/>
            <p:nvPr/>
          </p:nvPicPr>
          <p:blipFill>
            <a:blip r:embed="rId4" cstate="print"/>
            <a:stretch>
              <a:fillRect/>
            </a:stretch>
          </p:blipFill>
          <p:spPr>
            <a:xfrm>
              <a:off x="1301871" y="7045320"/>
              <a:ext cx="68580" cy="63969"/>
            </a:xfrm>
            <a:prstGeom prst="rect">
              <a:avLst/>
            </a:prstGeom>
          </p:spPr>
        </p:pic>
        <p:pic>
          <p:nvPicPr>
            <p:cNvPr id="11" name="object 9">
              <a:extLst>
                <a:ext uri="{FF2B5EF4-FFF2-40B4-BE49-F238E27FC236}">
                  <a16:creationId xmlns:a16="http://schemas.microsoft.com/office/drawing/2014/main" id="{36C89704-D25A-1778-EF85-12217910AA95}"/>
                </a:ext>
              </a:extLst>
            </p:cNvPr>
            <p:cNvPicPr/>
            <p:nvPr/>
          </p:nvPicPr>
          <p:blipFill>
            <a:blip r:embed="rId5" cstate="print"/>
            <a:stretch>
              <a:fillRect/>
            </a:stretch>
          </p:blipFill>
          <p:spPr>
            <a:xfrm>
              <a:off x="1403460" y="7045320"/>
              <a:ext cx="84810" cy="63969"/>
            </a:xfrm>
            <a:prstGeom prst="rect">
              <a:avLst/>
            </a:prstGeom>
          </p:spPr>
        </p:pic>
        <p:pic>
          <p:nvPicPr>
            <p:cNvPr id="12" name="object 10">
              <a:extLst>
                <a:ext uri="{FF2B5EF4-FFF2-40B4-BE49-F238E27FC236}">
                  <a16:creationId xmlns:a16="http://schemas.microsoft.com/office/drawing/2014/main" id="{B9A1A9CE-5873-520C-4134-4DED7881A63A}"/>
                </a:ext>
              </a:extLst>
            </p:cNvPr>
            <p:cNvPicPr/>
            <p:nvPr/>
          </p:nvPicPr>
          <p:blipFill>
            <a:blip r:embed="rId6" cstate="print"/>
            <a:stretch>
              <a:fillRect/>
            </a:stretch>
          </p:blipFill>
          <p:spPr>
            <a:xfrm>
              <a:off x="1523738" y="7045320"/>
              <a:ext cx="68580" cy="63969"/>
            </a:xfrm>
            <a:prstGeom prst="rect">
              <a:avLst/>
            </a:prstGeom>
          </p:spPr>
        </p:pic>
        <p:pic>
          <p:nvPicPr>
            <p:cNvPr id="13" name="object 11">
              <a:extLst>
                <a:ext uri="{FF2B5EF4-FFF2-40B4-BE49-F238E27FC236}">
                  <a16:creationId xmlns:a16="http://schemas.microsoft.com/office/drawing/2014/main" id="{7DA89D50-278C-8614-CD55-7A1A51FC21FB}"/>
                </a:ext>
              </a:extLst>
            </p:cNvPr>
            <p:cNvPicPr/>
            <p:nvPr/>
          </p:nvPicPr>
          <p:blipFill>
            <a:blip r:embed="rId7" cstate="print"/>
            <a:stretch>
              <a:fillRect/>
            </a:stretch>
          </p:blipFill>
          <p:spPr>
            <a:xfrm>
              <a:off x="1625325" y="7045332"/>
              <a:ext cx="78079" cy="63957"/>
            </a:xfrm>
            <a:prstGeom prst="rect">
              <a:avLst/>
            </a:prstGeom>
          </p:spPr>
        </p:pic>
        <p:pic>
          <p:nvPicPr>
            <p:cNvPr id="14" name="object 12">
              <a:extLst>
                <a:ext uri="{FF2B5EF4-FFF2-40B4-BE49-F238E27FC236}">
                  <a16:creationId xmlns:a16="http://schemas.microsoft.com/office/drawing/2014/main" id="{3A5E31CF-08A3-19D5-EC76-74C872AF01C5}"/>
                </a:ext>
              </a:extLst>
            </p:cNvPr>
            <p:cNvPicPr/>
            <p:nvPr/>
          </p:nvPicPr>
          <p:blipFill>
            <a:blip r:embed="rId8" cstate="print"/>
            <a:stretch>
              <a:fillRect/>
            </a:stretch>
          </p:blipFill>
          <p:spPr>
            <a:xfrm>
              <a:off x="1736398" y="7044745"/>
              <a:ext cx="82118" cy="65112"/>
            </a:xfrm>
            <a:prstGeom prst="rect">
              <a:avLst/>
            </a:prstGeom>
          </p:spPr>
        </p:pic>
        <p:pic>
          <p:nvPicPr>
            <p:cNvPr id="15" name="object 13">
              <a:extLst>
                <a:ext uri="{FF2B5EF4-FFF2-40B4-BE49-F238E27FC236}">
                  <a16:creationId xmlns:a16="http://schemas.microsoft.com/office/drawing/2014/main" id="{6AE8CE00-60E3-C580-CF14-5D6038ECC30E}"/>
                </a:ext>
              </a:extLst>
            </p:cNvPr>
            <p:cNvPicPr/>
            <p:nvPr/>
          </p:nvPicPr>
          <p:blipFill>
            <a:blip r:embed="rId9" cstate="print"/>
            <a:stretch>
              <a:fillRect/>
            </a:stretch>
          </p:blipFill>
          <p:spPr>
            <a:xfrm>
              <a:off x="1843871" y="7045320"/>
              <a:ext cx="87947" cy="63969"/>
            </a:xfrm>
            <a:prstGeom prst="rect">
              <a:avLst/>
            </a:prstGeom>
          </p:spPr>
        </p:pic>
      </p:grpSp>
      <p:grpSp>
        <p:nvGrpSpPr>
          <p:cNvPr id="16" name="object 15">
            <a:extLst>
              <a:ext uri="{FF2B5EF4-FFF2-40B4-BE49-F238E27FC236}">
                <a16:creationId xmlns:a16="http://schemas.microsoft.com/office/drawing/2014/main" id="{2805BFAB-2AA0-5FE9-DBB1-8628E2704392}"/>
              </a:ext>
            </a:extLst>
          </p:cNvPr>
          <p:cNvGrpSpPr/>
          <p:nvPr/>
        </p:nvGrpSpPr>
        <p:grpSpPr>
          <a:xfrm>
            <a:off x="2054136" y="6479666"/>
            <a:ext cx="1074420" cy="65405"/>
            <a:chOff x="2054136" y="7044745"/>
            <a:chExt cx="1074420" cy="65405"/>
          </a:xfrm>
        </p:grpSpPr>
        <p:pic>
          <p:nvPicPr>
            <p:cNvPr id="17" name="object 16">
              <a:extLst>
                <a:ext uri="{FF2B5EF4-FFF2-40B4-BE49-F238E27FC236}">
                  <a16:creationId xmlns:a16="http://schemas.microsoft.com/office/drawing/2014/main" id="{07023447-E54E-9941-2B12-0B39BE78DF4D}"/>
                </a:ext>
              </a:extLst>
            </p:cNvPr>
            <p:cNvPicPr/>
            <p:nvPr/>
          </p:nvPicPr>
          <p:blipFill>
            <a:blip r:embed="rId4" cstate="print"/>
            <a:stretch>
              <a:fillRect/>
            </a:stretch>
          </p:blipFill>
          <p:spPr>
            <a:xfrm>
              <a:off x="2054136" y="7045320"/>
              <a:ext cx="68580" cy="63969"/>
            </a:xfrm>
            <a:prstGeom prst="rect">
              <a:avLst/>
            </a:prstGeom>
          </p:spPr>
        </p:pic>
        <p:pic>
          <p:nvPicPr>
            <p:cNvPr id="18" name="object 17">
              <a:extLst>
                <a:ext uri="{FF2B5EF4-FFF2-40B4-BE49-F238E27FC236}">
                  <a16:creationId xmlns:a16="http://schemas.microsoft.com/office/drawing/2014/main" id="{83AB3E2A-03A4-8FD4-65AE-0D2BA8EE7D3A}"/>
                </a:ext>
              </a:extLst>
            </p:cNvPr>
            <p:cNvPicPr/>
            <p:nvPr/>
          </p:nvPicPr>
          <p:blipFill>
            <a:blip r:embed="rId10" cstate="print"/>
            <a:stretch>
              <a:fillRect/>
            </a:stretch>
          </p:blipFill>
          <p:spPr>
            <a:xfrm>
              <a:off x="2155724" y="7045320"/>
              <a:ext cx="84797" cy="63969"/>
            </a:xfrm>
            <a:prstGeom prst="rect">
              <a:avLst/>
            </a:prstGeom>
          </p:spPr>
        </p:pic>
        <p:pic>
          <p:nvPicPr>
            <p:cNvPr id="19" name="object 18">
              <a:extLst>
                <a:ext uri="{FF2B5EF4-FFF2-40B4-BE49-F238E27FC236}">
                  <a16:creationId xmlns:a16="http://schemas.microsoft.com/office/drawing/2014/main" id="{F3DDE19B-E7B0-9EBA-D9C8-6C050ED62DB8}"/>
                </a:ext>
              </a:extLst>
            </p:cNvPr>
            <p:cNvPicPr/>
            <p:nvPr/>
          </p:nvPicPr>
          <p:blipFill>
            <a:blip r:embed="rId11" cstate="print"/>
            <a:stretch>
              <a:fillRect/>
            </a:stretch>
          </p:blipFill>
          <p:spPr>
            <a:xfrm>
              <a:off x="2274648" y="7044745"/>
              <a:ext cx="82105" cy="65112"/>
            </a:xfrm>
            <a:prstGeom prst="rect">
              <a:avLst/>
            </a:prstGeom>
          </p:spPr>
        </p:pic>
        <p:sp>
          <p:nvSpPr>
            <p:cNvPr id="20" name="object 19">
              <a:extLst>
                <a:ext uri="{FF2B5EF4-FFF2-40B4-BE49-F238E27FC236}">
                  <a16:creationId xmlns:a16="http://schemas.microsoft.com/office/drawing/2014/main" id="{2B938A37-DB24-C762-D7A0-C16B15903DA0}"/>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1" name="object 20">
              <a:extLst>
                <a:ext uri="{FF2B5EF4-FFF2-40B4-BE49-F238E27FC236}">
                  <a16:creationId xmlns:a16="http://schemas.microsoft.com/office/drawing/2014/main" id="{E3F72EA2-B2C4-CD20-EF6C-063B239800FA}"/>
                </a:ext>
              </a:extLst>
            </p:cNvPr>
            <p:cNvPicPr/>
            <p:nvPr/>
          </p:nvPicPr>
          <p:blipFill>
            <a:blip r:embed="rId12" cstate="print"/>
            <a:stretch>
              <a:fillRect/>
            </a:stretch>
          </p:blipFill>
          <p:spPr>
            <a:xfrm>
              <a:off x="2440928" y="7045320"/>
              <a:ext cx="84810" cy="63969"/>
            </a:xfrm>
            <a:prstGeom prst="rect">
              <a:avLst/>
            </a:prstGeom>
          </p:spPr>
        </p:pic>
        <p:pic>
          <p:nvPicPr>
            <p:cNvPr id="22" name="object 21">
              <a:extLst>
                <a:ext uri="{FF2B5EF4-FFF2-40B4-BE49-F238E27FC236}">
                  <a16:creationId xmlns:a16="http://schemas.microsoft.com/office/drawing/2014/main" id="{3A5D4690-CFE3-A772-BBE2-AEEECBE3CCF0}"/>
                </a:ext>
              </a:extLst>
            </p:cNvPr>
            <p:cNvPicPr/>
            <p:nvPr/>
          </p:nvPicPr>
          <p:blipFill>
            <a:blip r:embed="rId13" cstate="print"/>
            <a:stretch>
              <a:fillRect/>
            </a:stretch>
          </p:blipFill>
          <p:spPr>
            <a:xfrm>
              <a:off x="2561193" y="7045320"/>
              <a:ext cx="68592" cy="63969"/>
            </a:xfrm>
            <a:prstGeom prst="rect">
              <a:avLst/>
            </a:prstGeom>
          </p:spPr>
        </p:pic>
        <p:pic>
          <p:nvPicPr>
            <p:cNvPr id="23" name="object 22">
              <a:extLst>
                <a:ext uri="{FF2B5EF4-FFF2-40B4-BE49-F238E27FC236}">
                  <a16:creationId xmlns:a16="http://schemas.microsoft.com/office/drawing/2014/main" id="{2E00E292-66D6-943F-8F8F-4F969304F4BF}"/>
                </a:ext>
              </a:extLst>
            </p:cNvPr>
            <p:cNvPicPr/>
            <p:nvPr/>
          </p:nvPicPr>
          <p:blipFill>
            <a:blip r:embed="rId4" cstate="print"/>
            <a:stretch>
              <a:fillRect/>
            </a:stretch>
          </p:blipFill>
          <p:spPr>
            <a:xfrm>
              <a:off x="2662793" y="7045320"/>
              <a:ext cx="68580" cy="63969"/>
            </a:xfrm>
            <a:prstGeom prst="rect">
              <a:avLst/>
            </a:prstGeom>
          </p:spPr>
        </p:pic>
        <p:pic>
          <p:nvPicPr>
            <p:cNvPr id="24" name="object 23">
              <a:extLst>
                <a:ext uri="{FF2B5EF4-FFF2-40B4-BE49-F238E27FC236}">
                  <a16:creationId xmlns:a16="http://schemas.microsoft.com/office/drawing/2014/main" id="{B0FC2470-F28F-C551-17E7-20C966604899}"/>
                </a:ext>
              </a:extLst>
            </p:cNvPr>
            <p:cNvPicPr/>
            <p:nvPr/>
          </p:nvPicPr>
          <p:blipFill>
            <a:blip r:embed="rId14" cstate="print"/>
            <a:stretch>
              <a:fillRect/>
            </a:stretch>
          </p:blipFill>
          <p:spPr>
            <a:xfrm>
              <a:off x="2764381" y="7045332"/>
              <a:ext cx="78079" cy="63957"/>
            </a:xfrm>
            <a:prstGeom prst="rect">
              <a:avLst/>
            </a:prstGeom>
          </p:spPr>
        </p:pic>
        <p:sp>
          <p:nvSpPr>
            <p:cNvPr id="25" name="object 24">
              <a:extLst>
                <a:ext uri="{FF2B5EF4-FFF2-40B4-BE49-F238E27FC236}">
                  <a16:creationId xmlns:a16="http://schemas.microsoft.com/office/drawing/2014/main" id="{A6496068-15E8-2875-59D2-51BA9A2C5878}"/>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5">
              <a:extLst>
                <a:ext uri="{FF2B5EF4-FFF2-40B4-BE49-F238E27FC236}">
                  <a16:creationId xmlns:a16="http://schemas.microsoft.com/office/drawing/2014/main" id="{AE75D242-8EA7-07FF-3E0D-C3936AA31FC2}"/>
                </a:ext>
              </a:extLst>
            </p:cNvPr>
            <p:cNvPicPr/>
            <p:nvPr/>
          </p:nvPicPr>
          <p:blipFill>
            <a:blip r:embed="rId5" cstate="print"/>
            <a:stretch>
              <a:fillRect/>
            </a:stretch>
          </p:blipFill>
          <p:spPr>
            <a:xfrm>
              <a:off x="2927000" y="7045320"/>
              <a:ext cx="84810" cy="63969"/>
            </a:xfrm>
            <a:prstGeom prst="rect">
              <a:avLst/>
            </a:prstGeom>
          </p:spPr>
        </p:pic>
        <p:pic>
          <p:nvPicPr>
            <p:cNvPr id="27" name="object 26">
              <a:extLst>
                <a:ext uri="{FF2B5EF4-FFF2-40B4-BE49-F238E27FC236}">
                  <a16:creationId xmlns:a16="http://schemas.microsoft.com/office/drawing/2014/main" id="{3535D85D-C7C5-AD02-4BD2-393152D7795D}"/>
                </a:ext>
              </a:extLst>
            </p:cNvPr>
            <p:cNvPicPr/>
            <p:nvPr/>
          </p:nvPicPr>
          <p:blipFill>
            <a:blip r:embed="rId15" cstate="print"/>
            <a:stretch>
              <a:fillRect/>
            </a:stretch>
          </p:blipFill>
          <p:spPr>
            <a:xfrm>
              <a:off x="3045924" y="7044745"/>
              <a:ext cx="82118" cy="65112"/>
            </a:xfrm>
            <a:prstGeom prst="rect">
              <a:avLst/>
            </a:prstGeom>
          </p:spPr>
        </p:pic>
      </p:grpSp>
      <p:grpSp>
        <p:nvGrpSpPr>
          <p:cNvPr id="28" name="object 28">
            <a:extLst>
              <a:ext uri="{FF2B5EF4-FFF2-40B4-BE49-F238E27FC236}">
                <a16:creationId xmlns:a16="http://schemas.microsoft.com/office/drawing/2014/main" id="{ACFDF45E-61BE-13CC-54F8-E90DEC00351C}"/>
              </a:ext>
            </a:extLst>
          </p:cNvPr>
          <p:cNvGrpSpPr/>
          <p:nvPr/>
        </p:nvGrpSpPr>
        <p:grpSpPr>
          <a:xfrm>
            <a:off x="3252827" y="6479571"/>
            <a:ext cx="900430" cy="65405"/>
            <a:chOff x="3252827" y="7044650"/>
            <a:chExt cx="900430" cy="65405"/>
          </a:xfrm>
        </p:grpSpPr>
        <p:pic>
          <p:nvPicPr>
            <p:cNvPr id="29" name="object 29">
              <a:extLst>
                <a:ext uri="{FF2B5EF4-FFF2-40B4-BE49-F238E27FC236}">
                  <a16:creationId xmlns:a16="http://schemas.microsoft.com/office/drawing/2014/main" id="{610EFA60-D922-D954-1082-C3CFC750BE87}"/>
                </a:ext>
              </a:extLst>
            </p:cNvPr>
            <p:cNvPicPr/>
            <p:nvPr/>
          </p:nvPicPr>
          <p:blipFill>
            <a:blip r:embed="rId16" cstate="print"/>
            <a:stretch>
              <a:fillRect/>
            </a:stretch>
          </p:blipFill>
          <p:spPr>
            <a:xfrm>
              <a:off x="3252827" y="7044753"/>
              <a:ext cx="77139" cy="65112"/>
            </a:xfrm>
            <a:prstGeom prst="rect">
              <a:avLst/>
            </a:prstGeom>
          </p:spPr>
        </p:pic>
        <p:pic>
          <p:nvPicPr>
            <p:cNvPr id="30" name="object 30">
              <a:extLst>
                <a:ext uri="{FF2B5EF4-FFF2-40B4-BE49-F238E27FC236}">
                  <a16:creationId xmlns:a16="http://schemas.microsoft.com/office/drawing/2014/main" id="{7C0BAF39-9D5B-B762-C488-4ACF8A7F493B}"/>
                </a:ext>
              </a:extLst>
            </p:cNvPr>
            <p:cNvPicPr/>
            <p:nvPr/>
          </p:nvPicPr>
          <p:blipFill>
            <a:blip r:embed="rId17" cstate="print"/>
            <a:stretch>
              <a:fillRect/>
            </a:stretch>
          </p:blipFill>
          <p:spPr>
            <a:xfrm>
              <a:off x="3362447" y="7044650"/>
              <a:ext cx="85260" cy="65316"/>
            </a:xfrm>
            <a:prstGeom prst="rect">
              <a:avLst/>
            </a:prstGeom>
          </p:spPr>
        </p:pic>
        <p:sp>
          <p:nvSpPr>
            <p:cNvPr id="31" name="object 31">
              <a:extLst>
                <a:ext uri="{FF2B5EF4-FFF2-40B4-BE49-F238E27FC236}">
                  <a16:creationId xmlns:a16="http://schemas.microsoft.com/office/drawing/2014/main" id="{44BD2317-A076-0A5F-2F30-FB939B642F61}"/>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2" name="object 32">
              <a:extLst>
                <a:ext uri="{FF2B5EF4-FFF2-40B4-BE49-F238E27FC236}">
                  <a16:creationId xmlns:a16="http://schemas.microsoft.com/office/drawing/2014/main" id="{27AB5179-D6AE-8FE0-2EB6-B1FD7340AFA0}"/>
                </a:ext>
              </a:extLst>
            </p:cNvPr>
            <p:cNvPicPr/>
            <p:nvPr/>
          </p:nvPicPr>
          <p:blipFill>
            <a:blip r:embed="rId18" cstate="print"/>
            <a:stretch>
              <a:fillRect/>
            </a:stretch>
          </p:blipFill>
          <p:spPr>
            <a:xfrm>
              <a:off x="3573645" y="7045319"/>
              <a:ext cx="79438" cy="64642"/>
            </a:xfrm>
            <a:prstGeom prst="rect">
              <a:avLst/>
            </a:prstGeom>
          </p:spPr>
        </p:pic>
        <p:pic>
          <p:nvPicPr>
            <p:cNvPr id="33" name="object 33">
              <a:extLst>
                <a:ext uri="{FF2B5EF4-FFF2-40B4-BE49-F238E27FC236}">
                  <a16:creationId xmlns:a16="http://schemas.microsoft.com/office/drawing/2014/main" id="{53153143-0A2B-753F-BFEF-3A5B19BC98C0}"/>
                </a:ext>
              </a:extLst>
            </p:cNvPr>
            <p:cNvPicPr/>
            <p:nvPr/>
          </p:nvPicPr>
          <p:blipFill>
            <a:blip r:embed="rId19" cstate="print"/>
            <a:stretch>
              <a:fillRect/>
            </a:stretch>
          </p:blipFill>
          <p:spPr>
            <a:xfrm>
              <a:off x="3683495" y="7045337"/>
              <a:ext cx="74904" cy="63957"/>
            </a:xfrm>
            <a:prstGeom prst="rect">
              <a:avLst/>
            </a:prstGeom>
          </p:spPr>
        </p:pic>
        <p:sp>
          <p:nvSpPr>
            <p:cNvPr id="34" name="object 34">
              <a:extLst>
                <a:ext uri="{FF2B5EF4-FFF2-40B4-BE49-F238E27FC236}">
                  <a16:creationId xmlns:a16="http://schemas.microsoft.com/office/drawing/2014/main" id="{E8B03444-1645-0A3F-7D2C-57801A55BC71}"/>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a:extLst>
                <a:ext uri="{FF2B5EF4-FFF2-40B4-BE49-F238E27FC236}">
                  <a16:creationId xmlns:a16="http://schemas.microsoft.com/office/drawing/2014/main" id="{ECCCAB04-9D60-7FF6-F845-218D5B260FCC}"/>
                </a:ext>
              </a:extLst>
            </p:cNvPr>
            <p:cNvPicPr/>
            <p:nvPr/>
          </p:nvPicPr>
          <p:blipFill>
            <a:blip r:embed="rId20" cstate="print"/>
            <a:stretch>
              <a:fillRect/>
            </a:stretch>
          </p:blipFill>
          <p:spPr>
            <a:xfrm>
              <a:off x="3837916" y="7044650"/>
              <a:ext cx="85260" cy="65316"/>
            </a:xfrm>
            <a:prstGeom prst="rect">
              <a:avLst/>
            </a:prstGeom>
          </p:spPr>
        </p:pic>
        <p:pic>
          <p:nvPicPr>
            <p:cNvPr id="36" name="object 36">
              <a:extLst>
                <a:ext uri="{FF2B5EF4-FFF2-40B4-BE49-F238E27FC236}">
                  <a16:creationId xmlns:a16="http://schemas.microsoft.com/office/drawing/2014/main" id="{3FFEA252-A14B-3B57-8E69-9E34A364CF5B}"/>
                </a:ext>
              </a:extLst>
            </p:cNvPr>
            <p:cNvPicPr/>
            <p:nvPr/>
          </p:nvPicPr>
          <p:blipFill>
            <a:blip r:embed="rId21" cstate="print"/>
            <a:stretch>
              <a:fillRect/>
            </a:stretch>
          </p:blipFill>
          <p:spPr>
            <a:xfrm>
              <a:off x="3957301" y="7045319"/>
              <a:ext cx="84797" cy="63969"/>
            </a:xfrm>
            <a:prstGeom prst="rect">
              <a:avLst/>
            </a:prstGeom>
          </p:spPr>
        </p:pic>
        <p:pic>
          <p:nvPicPr>
            <p:cNvPr id="37" name="object 37">
              <a:extLst>
                <a:ext uri="{FF2B5EF4-FFF2-40B4-BE49-F238E27FC236}">
                  <a16:creationId xmlns:a16="http://schemas.microsoft.com/office/drawing/2014/main" id="{FF373318-9412-D7DC-D6A2-DC07D388C68A}"/>
                </a:ext>
              </a:extLst>
            </p:cNvPr>
            <p:cNvPicPr/>
            <p:nvPr/>
          </p:nvPicPr>
          <p:blipFill>
            <a:blip r:embed="rId22" cstate="print"/>
            <a:stretch>
              <a:fillRect/>
            </a:stretch>
          </p:blipFill>
          <p:spPr>
            <a:xfrm>
              <a:off x="4076044" y="7044753"/>
              <a:ext cx="77114" cy="65112"/>
            </a:xfrm>
            <a:prstGeom prst="rect">
              <a:avLst/>
            </a:prstGeom>
          </p:spPr>
        </p:pic>
      </p:grpSp>
      <p:sp>
        <p:nvSpPr>
          <p:cNvPr id="38" name="object 38">
            <a:extLst>
              <a:ext uri="{FF2B5EF4-FFF2-40B4-BE49-F238E27FC236}">
                <a16:creationId xmlns:a16="http://schemas.microsoft.com/office/drawing/2014/main" id="{D2344067-16C1-C12C-365B-EC9A9B2AB53D}"/>
              </a:ext>
            </a:extLst>
          </p:cNvPr>
          <p:cNvSpPr txBox="1">
            <a:spLocks/>
          </p:cNvSpPr>
          <p:nvPr/>
        </p:nvSpPr>
        <p:spPr>
          <a:xfrm>
            <a:off x="2306456" y="397467"/>
            <a:ext cx="9385450" cy="505267"/>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200" kern="0" dirty="0">
                <a:solidFill>
                  <a:sysClr val="windowText" lastClr="000000"/>
                </a:solidFill>
              </a:rPr>
              <a:t>Sanitation Industrial facility system</a:t>
            </a:r>
            <a:endParaRPr kumimoji="0" lang="en-US" sz="3200" b="1" i="0" u="none" strike="noStrike" kern="0" cap="none" spc="0" normalizeH="0" baseline="0" noProof="0" dirty="0">
              <a:ln>
                <a:noFill/>
              </a:ln>
              <a:solidFill>
                <a:sysClr val="windowText" lastClr="000000"/>
              </a:solidFill>
              <a:effectLst/>
              <a:uLnTx/>
              <a:uFillTx/>
              <a:latin typeface="Avenir Next Condensed"/>
              <a:ea typeface="+mj-ea"/>
            </a:endParaRPr>
          </a:p>
        </p:txBody>
      </p:sp>
      <p:sp>
        <p:nvSpPr>
          <p:cNvPr id="2" name="Content Placeholder 2">
            <a:extLst>
              <a:ext uri="{FF2B5EF4-FFF2-40B4-BE49-F238E27FC236}">
                <a16:creationId xmlns:a16="http://schemas.microsoft.com/office/drawing/2014/main" id="{37BB737B-9A2D-E002-01B4-E93C3BD9FCC8}"/>
              </a:ext>
            </a:extLst>
          </p:cNvPr>
          <p:cNvSpPr>
            <a:spLocks noGrp="1"/>
          </p:cNvSpPr>
          <p:nvPr/>
        </p:nvSpPr>
        <p:spPr>
          <a:xfrm>
            <a:off x="828100" y="1676400"/>
            <a:ext cx="3716280" cy="44389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Sanitation industrial facility system</a:t>
            </a:r>
          </a:p>
          <a:p>
            <a:pPr marL="0" indent="0">
              <a:buNone/>
            </a:pPr>
            <a:endParaRPr lang="en-US" sz="1800" dirty="0"/>
          </a:p>
          <a:p>
            <a:pPr marL="0" indent="0">
              <a:buNone/>
            </a:pPr>
            <a:r>
              <a:rPr lang="en-US" sz="1800" dirty="0"/>
              <a:t>Objects: Tank, Piping and Sprinklers</a:t>
            </a:r>
          </a:p>
          <a:p>
            <a:pPr marL="0" indent="0">
              <a:buNone/>
            </a:pPr>
            <a:endParaRPr lang="en-US" sz="1800" dirty="0"/>
          </a:p>
          <a:p>
            <a:pPr marL="0" indent="0">
              <a:buNone/>
            </a:pPr>
            <a:r>
              <a:rPr lang="en-US" sz="1800" dirty="0"/>
              <a:t>Ages: System installed 30+ years, foam media introduced 20+ years</a:t>
            </a:r>
          </a:p>
          <a:p>
            <a:pPr marL="0" indent="0">
              <a:buNone/>
            </a:pPr>
            <a:endParaRPr lang="en-US" sz="1800" dirty="0"/>
          </a:p>
          <a:p>
            <a:pPr marL="0" indent="0">
              <a:buNone/>
            </a:pPr>
            <a:r>
              <a:rPr lang="en-US" sz="1800" dirty="0"/>
              <a:t>Media: No pre-test was conducted. The customer was positive it contained high level of PFOS contaminated.</a:t>
            </a:r>
          </a:p>
          <a:p>
            <a:pPr marL="0" indent="0">
              <a:buNone/>
            </a:pPr>
            <a:endParaRPr lang="en-US" sz="2400" dirty="0"/>
          </a:p>
          <a:p>
            <a:pPr>
              <a:buFontTx/>
              <a:buChar char="-"/>
            </a:pPr>
            <a:endParaRPr lang="en-US" sz="2400" dirty="0"/>
          </a:p>
        </p:txBody>
      </p:sp>
      <p:pic>
        <p:nvPicPr>
          <p:cNvPr id="40" name="Picture 39">
            <a:extLst>
              <a:ext uri="{FF2B5EF4-FFF2-40B4-BE49-F238E27FC236}">
                <a16:creationId xmlns:a16="http://schemas.microsoft.com/office/drawing/2014/main" id="{95E72D97-BC0F-F932-4A27-F9CE8B9D4CBB}"/>
              </a:ext>
            </a:extLst>
          </p:cNvPr>
          <p:cNvPicPr>
            <a:picLocks noChangeAspect="1"/>
          </p:cNvPicPr>
          <p:nvPr/>
        </p:nvPicPr>
        <p:blipFill>
          <a:blip r:embed="rId23"/>
          <a:stretch>
            <a:fillRect/>
          </a:stretch>
        </p:blipFill>
        <p:spPr>
          <a:xfrm>
            <a:off x="4876800" y="1901287"/>
            <a:ext cx="6324600" cy="2320196"/>
          </a:xfrm>
          <a:prstGeom prst="rect">
            <a:avLst/>
          </a:prstGeom>
        </p:spPr>
      </p:pic>
    </p:spTree>
    <p:extLst>
      <p:ext uri="{BB962C8B-B14F-4D97-AF65-F5344CB8AC3E}">
        <p14:creationId xmlns:p14="http://schemas.microsoft.com/office/powerpoint/2010/main" val="331990172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82662-D907-0631-631D-004DF0F57E75}"/>
            </a:ext>
          </a:extLst>
        </p:cNvPr>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AC79131A-76C0-961D-A225-82CAABB58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4" name="object 39">
            <a:extLst>
              <a:ext uri="{FF2B5EF4-FFF2-40B4-BE49-F238E27FC236}">
                <a16:creationId xmlns:a16="http://schemas.microsoft.com/office/drawing/2014/main" id="{C8C0B754-E149-09C1-26F6-A4EEE586FD92}"/>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D463315E-C164-E08A-749D-BF02EBB6A06F}"/>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 name="object 4">
            <a:extLst>
              <a:ext uri="{FF2B5EF4-FFF2-40B4-BE49-F238E27FC236}">
                <a16:creationId xmlns:a16="http://schemas.microsoft.com/office/drawing/2014/main" id="{5573D3E9-15E4-B19D-44F3-FFDF0C278702}"/>
              </a:ext>
            </a:extLst>
          </p:cNvPr>
          <p:cNvGrpSpPr/>
          <p:nvPr/>
        </p:nvGrpSpPr>
        <p:grpSpPr>
          <a:xfrm>
            <a:off x="359995" y="6391091"/>
            <a:ext cx="803275" cy="243840"/>
            <a:chOff x="359995" y="6956170"/>
            <a:chExt cx="803275" cy="243840"/>
          </a:xfrm>
        </p:grpSpPr>
        <p:pic>
          <p:nvPicPr>
            <p:cNvPr id="7" name="object 5">
              <a:extLst>
                <a:ext uri="{FF2B5EF4-FFF2-40B4-BE49-F238E27FC236}">
                  <a16:creationId xmlns:a16="http://schemas.microsoft.com/office/drawing/2014/main" id="{EABB65E9-3464-7C25-A9E0-CF6A76F5653B}"/>
                </a:ext>
              </a:extLst>
            </p:cNvPr>
            <p:cNvPicPr/>
            <p:nvPr/>
          </p:nvPicPr>
          <p:blipFill>
            <a:blip r:embed="rId3" cstate="print"/>
            <a:stretch>
              <a:fillRect/>
            </a:stretch>
          </p:blipFill>
          <p:spPr>
            <a:xfrm>
              <a:off x="913664" y="6956170"/>
              <a:ext cx="249110" cy="243814"/>
            </a:xfrm>
            <a:prstGeom prst="rect">
              <a:avLst/>
            </a:prstGeom>
          </p:spPr>
        </p:pic>
        <p:sp>
          <p:nvSpPr>
            <p:cNvPr id="8" name="object 6">
              <a:extLst>
                <a:ext uri="{FF2B5EF4-FFF2-40B4-BE49-F238E27FC236}">
                  <a16:creationId xmlns:a16="http://schemas.microsoft.com/office/drawing/2014/main" id="{9D9545C9-FD31-48F7-648A-53C4C29DE9EB}"/>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object 7">
            <a:extLst>
              <a:ext uri="{FF2B5EF4-FFF2-40B4-BE49-F238E27FC236}">
                <a16:creationId xmlns:a16="http://schemas.microsoft.com/office/drawing/2014/main" id="{FEE5453E-85DA-1854-09EE-6B1B5CFEE507}"/>
              </a:ext>
            </a:extLst>
          </p:cNvPr>
          <p:cNvGrpSpPr/>
          <p:nvPr/>
        </p:nvGrpSpPr>
        <p:grpSpPr>
          <a:xfrm>
            <a:off x="1301871" y="6479666"/>
            <a:ext cx="630555" cy="65405"/>
            <a:chOff x="1301871" y="7044745"/>
            <a:chExt cx="630555" cy="65405"/>
          </a:xfrm>
        </p:grpSpPr>
        <p:pic>
          <p:nvPicPr>
            <p:cNvPr id="10" name="object 8">
              <a:extLst>
                <a:ext uri="{FF2B5EF4-FFF2-40B4-BE49-F238E27FC236}">
                  <a16:creationId xmlns:a16="http://schemas.microsoft.com/office/drawing/2014/main" id="{93F6DEDE-5BA2-7723-1EF2-23CFCAEA7CF0}"/>
                </a:ext>
              </a:extLst>
            </p:cNvPr>
            <p:cNvPicPr/>
            <p:nvPr/>
          </p:nvPicPr>
          <p:blipFill>
            <a:blip r:embed="rId4" cstate="print"/>
            <a:stretch>
              <a:fillRect/>
            </a:stretch>
          </p:blipFill>
          <p:spPr>
            <a:xfrm>
              <a:off x="1301871" y="7045320"/>
              <a:ext cx="68580" cy="63969"/>
            </a:xfrm>
            <a:prstGeom prst="rect">
              <a:avLst/>
            </a:prstGeom>
          </p:spPr>
        </p:pic>
        <p:pic>
          <p:nvPicPr>
            <p:cNvPr id="11" name="object 9">
              <a:extLst>
                <a:ext uri="{FF2B5EF4-FFF2-40B4-BE49-F238E27FC236}">
                  <a16:creationId xmlns:a16="http://schemas.microsoft.com/office/drawing/2014/main" id="{14B3FB35-AE44-474B-32A9-43952DE7D533}"/>
                </a:ext>
              </a:extLst>
            </p:cNvPr>
            <p:cNvPicPr/>
            <p:nvPr/>
          </p:nvPicPr>
          <p:blipFill>
            <a:blip r:embed="rId5" cstate="print"/>
            <a:stretch>
              <a:fillRect/>
            </a:stretch>
          </p:blipFill>
          <p:spPr>
            <a:xfrm>
              <a:off x="1403460" y="7045320"/>
              <a:ext cx="84810" cy="63969"/>
            </a:xfrm>
            <a:prstGeom prst="rect">
              <a:avLst/>
            </a:prstGeom>
          </p:spPr>
        </p:pic>
        <p:pic>
          <p:nvPicPr>
            <p:cNvPr id="12" name="object 10">
              <a:extLst>
                <a:ext uri="{FF2B5EF4-FFF2-40B4-BE49-F238E27FC236}">
                  <a16:creationId xmlns:a16="http://schemas.microsoft.com/office/drawing/2014/main" id="{D693FD79-9420-9486-20A7-79E1EF485B35}"/>
                </a:ext>
              </a:extLst>
            </p:cNvPr>
            <p:cNvPicPr/>
            <p:nvPr/>
          </p:nvPicPr>
          <p:blipFill>
            <a:blip r:embed="rId6" cstate="print"/>
            <a:stretch>
              <a:fillRect/>
            </a:stretch>
          </p:blipFill>
          <p:spPr>
            <a:xfrm>
              <a:off x="1523738" y="7045320"/>
              <a:ext cx="68580" cy="63969"/>
            </a:xfrm>
            <a:prstGeom prst="rect">
              <a:avLst/>
            </a:prstGeom>
          </p:spPr>
        </p:pic>
        <p:pic>
          <p:nvPicPr>
            <p:cNvPr id="13" name="object 11">
              <a:extLst>
                <a:ext uri="{FF2B5EF4-FFF2-40B4-BE49-F238E27FC236}">
                  <a16:creationId xmlns:a16="http://schemas.microsoft.com/office/drawing/2014/main" id="{F3AA4CB7-E677-B795-72D7-B21A273B701E}"/>
                </a:ext>
              </a:extLst>
            </p:cNvPr>
            <p:cNvPicPr/>
            <p:nvPr/>
          </p:nvPicPr>
          <p:blipFill>
            <a:blip r:embed="rId7" cstate="print"/>
            <a:stretch>
              <a:fillRect/>
            </a:stretch>
          </p:blipFill>
          <p:spPr>
            <a:xfrm>
              <a:off x="1625325" y="7045332"/>
              <a:ext cx="78079" cy="63957"/>
            </a:xfrm>
            <a:prstGeom prst="rect">
              <a:avLst/>
            </a:prstGeom>
          </p:spPr>
        </p:pic>
        <p:pic>
          <p:nvPicPr>
            <p:cNvPr id="14" name="object 12">
              <a:extLst>
                <a:ext uri="{FF2B5EF4-FFF2-40B4-BE49-F238E27FC236}">
                  <a16:creationId xmlns:a16="http://schemas.microsoft.com/office/drawing/2014/main" id="{273E6B75-C0AB-DFB2-D829-256B63E8D4DB}"/>
                </a:ext>
              </a:extLst>
            </p:cNvPr>
            <p:cNvPicPr/>
            <p:nvPr/>
          </p:nvPicPr>
          <p:blipFill>
            <a:blip r:embed="rId8" cstate="print"/>
            <a:stretch>
              <a:fillRect/>
            </a:stretch>
          </p:blipFill>
          <p:spPr>
            <a:xfrm>
              <a:off x="1736398" y="7044745"/>
              <a:ext cx="82118" cy="65112"/>
            </a:xfrm>
            <a:prstGeom prst="rect">
              <a:avLst/>
            </a:prstGeom>
          </p:spPr>
        </p:pic>
        <p:pic>
          <p:nvPicPr>
            <p:cNvPr id="15" name="object 13">
              <a:extLst>
                <a:ext uri="{FF2B5EF4-FFF2-40B4-BE49-F238E27FC236}">
                  <a16:creationId xmlns:a16="http://schemas.microsoft.com/office/drawing/2014/main" id="{FB803B84-E8B8-5CC9-46BE-2803EAD35FB0}"/>
                </a:ext>
              </a:extLst>
            </p:cNvPr>
            <p:cNvPicPr/>
            <p:nvPr/>
          </p:nvPicPr>
          <p:blipFill>
            <a:blip r:embed="rId9" cstate="print"/>
            <a:stretch>
              <a:fillRect/>
            </a:stretch>
          </p:blipFill>
          <p:spPr>
            <a:xfrm>
              <a:off x="1843871" y="7045320"/>
              <a:ext cx="87947" cy="63969"/>
            </a:xfrm>
            <a:prstGeom prst="rect">
              <a:avLst/>
            </a:prstGeom>
          </p:spPr>
        </p:pic>
      </p:grpSp>
      <p:grpSp>
        <p:nvGrpSpPr>
          <p:cNvPr id="16" name="object 15">
            <a:extLst>
              <a:ext uri="{FF2B5EF4-FFF2-40B4-BE49-F238E27FC236}">
                <a16:creationId xmlns:a16="http://schemas.microsoft.com/office/drawing/2014/main" id="{17A83A01-6174-8291-31B4-BEA12ADF01B2}"/>
              </a:ext>
            </a:extLst>
          </p:cNvPr>
          <p:cNvGrpSpPr/>
          <p:nvPr/>
        </p:nvGrpSpPr>
        <p:grpSpPr>
          <a:xfrm>
            <a:off x="2054136" y="6479666"/>
            <a:ext cx="1074420" cy="65405"/>
            <a:chOff x="2054136" y="7044745"/>
            <a:chExt cx="1074420" cy="65405"/>
          </a:xfrm>
        </p:grpSpPr>
        <p:pic>
          <p:nvPicPr>
            <p:cNvPr id="17" name="object 16">
              <a:extLst>
                <a:ext uri="{FF2B5EF4-FFF2-40B4-BE49-F238E27FC236}">
                  <a16:creationId xmlns:a16="http://schemas.microsoft.com/office/drawing/2014/main" id="{4B98994C-3755-E371-98E5-0327BEA96BDA}"/>
                </a:ext>
              </a:extLst>
            </p:cNvPr>
            <p:cNvPicPr/>
            <p:nvPr/>
          </p:nvPicPr>
          <p:blipFill>
            <a:blip r:embed="rId4" cstate="print"/>
            <a:stretch>
              <a:fillRect/>
            </a:stretch>
          </p:blipFill>
          <p:spPr>
            <a:xfrm>
              <a:off x="2054136" y="7045320"/>
              <a:ext cx="68580" cy="63969"/>
            </a:xfrm>
            <a:prstGeom prst="rect">
              <a:avLst/>
            </a:prstGeom>
          </p:spPr>
        </p:pic>
        <p:pic>
          <p:nvPicPr>
            <p:cNvPr id="18" name="object 17">
              <a:extLst>
                <a:ext uri="{FF2B5EF4-FFF2-40B4-BE49-F238E27FC236}">
                  <a16:creationId xmlns:a16="http://schemas.microsoft.com/office/drawing/2014/main" id="{5EC5C1A5-F42E-CD72-C4C8-9021E845AA04}"/>
                </a:ext>
              </a:extLst>
            </p:cNvPr>
            <p:cNvPicPr/>
            <p:nvPr/>
          </p:nvPicPr>
          <p:blipFill>
            <a:blip r:embed="rId10" cstate="print"/>
            <a:stretch>
              <a:fillRect/>
            </a:stretch>
          </p:blipFill>
          <p:spPr>
            <a:xfrm>
              <a:off x="2155724" y="7045320"/>
              <a:ext cx="84797" cy="63969"/>
            </a:xfrm>
            <a:prstGeom prst="rect">
              <a:avLst/>
            </a:prstGeom>
          </p:spPr>
        </p:pic>
        <p:pic>
          <p:nvPicPr>
            <p:cNvPr id="19" name="object 18">
              <a:extLst>
                <a:ext uri="{FF2B5EF4-FFF2-40B4-BE49-F238E27FC236}">
                  <a16:creationId xmlns:a16="http://schemas.microsoft.com/office/drawing/2014/main" id="{8D62523A-DA7A-9C30-DF04-2AB968447F8F}"/>
                </a:ext>
              </a:extLst>
            </p:cNvPr>
            <p:cNvPicPr/>
            <p:nvPr/>
          </p:nvPicPr>
          <p:blipFill>
            <a:blip r:embed="rId11" cstate="print"/>
            <a:stretch>
              <a:fillRect/>
            </a:stretch>
          </p:blipFill>
          <p:spPr>
            <a:xfrm>
              <a:off x="2274648" y="7044745"/>
              <a:ext cx="82105" cy="65112"/>
            </a:xfrm>
            <a:prstGeom prst="rect">
              <a:avLst/>
            </a:prstGeom>
          </p:spPr>
        </p:pic>
        <p:sp>
          <p:nvSpPr>
            <p:cNvPr id="20" name="object 19">
              <a:extLst>
                <a:ext uri="{FF2B5EF4-FFF2-40B4-BE49-F238E27FC236}">
                  <a16:creationId xmlns:a16="http://schemas.microsoft.com/office/drawing/2014/main" id="{655852E1-95AE-01D3-5F62-520155270559}"/>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1" name="object 20">
              <a:extLst>
                <a:ext uri="{FF2B5EF4-FFF2-40B4-BE49-F238E27FC236}">
                  <a16:creationId xmlns:a16="http://schemas.microsoft.com/office/drawing/2014/main" id="{3A73EA31-322D-23C4-829D-C759CFB8ACF4}"/>
                </a:ext>
              </a:extLst>
            </p:cNvPr>
            <p:cNvPicPr/>
            <p:nvPr/>
          </p:nvPicPr>
          <p:blipFill>
            <a:blip r:embed="rId12" cstate="print"/>
            <a:stretch>
              <a:fillRect/>
            </a:stretch>
          </p:blipFill>
          <p:spPr>
            <a:xfrm>
              <a:off x="2440928" y="7045320"/>
              <a:ext cx="84810" cy="63969"/>
            </a:xfrm>
            <a:prstGeom prst="rect">
              <a:avLst/>
            </a:prstGeom>
          </p:spPr>
        </p:pic>
        <p:pic>
          <p:nvPicPr>
            <p:cNvPr id="22" name="object 21">
              <a:extLst>
                <a:ext uri="{FF2B5EF4-FFF2-40B4-BE49-F238E27FC236}">
                  <a16:creationId xmlns:a16="http://schemas.microsoft.com/office/drawing/2014/main" id="{213E18E2-BA7A-C7BA-57FA-45FA423186FA}"/>
                </a:ext>
              </a:extLst>
            </p:cNvPr>
            <p:cNvPicPr/>
            <p:nvPr/>
          </p:nvPicPr>
          <p:blipFill>
            <a:blip r:embed="rId13" cstate="print"/>
            <a:stretch>
              <a:fillRect/>
            </a:stretch>
          </p:blipFill>
          <p:spPr>
            <a:xfrm>
              <a:off x="2561193" y="7045320"/>
              <a:ext cx="68592" cy="63969"/>
            </a:xfrm>
            <a:prstGeom prst="rect">
              <a:avLst/>
            </a:prstGeom>
          </p:spPr>
        </p:pic>
        <p:pic>
          <p:nvPicPr>
            <p:cNvPr id="23" name="object 22">
              <a:extLst>
                <a:ext uri="{FF2B5EF4-FFF2-40B4-BE49-F238E27FC236}">
                  <a16:creationId xmlns:a16="http://schemas.microsoft.com/office/drawing/2014/main" id="{9EA02E71-D3CB-16A5-1FD3-CF817C525E03}"/>
                </a:ext>
              </a:extLst>
            </p:cNvPr>
            <p:cNvPicPr/>
            <p:nvPr/>
          </p:nvPicPr>
          <p:blipFill>
            <a:blip r:embed="rId4" cstate="print"/>
            <a:stretch>
              <a:fillRect/>
            </a:stretch>
          </p:blipFill>
          <p:spPr>
            <a:xfrm>
              <a:off x="2662793" y="7045320"/>
              <a:ext cx="68580" cy="63969"/>
            </a:xfrm>
            <a:prstGeom prst="rect">
              <a:avLst/>
            </a:prstGeom>
          </p:spPr>
        </p:pic>
        <p:pic>
          <p:nvPicPr>
            <p:cNvPr id="24" name="object 23">
              <a:extLst>
                <a:ext uri="{FF2B5EF4-FFF2-40B4-BE49-F238E27FC236}">
                  <a16:creationId xmlns:a16="http://schemas.microsoft.com/office/drawing/2014/main" id="{AD7C7DFB-9442-BD1E-A865-82ED6359F75E}"/>
                </a:ext>
              </a:extLst>
            </p:cNvPr>
            <p:cNvPicPr/>
            <p:nvPr/>
          </p:nvPicPr>
          <p:blipFill>
            <a:blip r:embed="rId14" cstate="print"/>
            <a:stretch>
              <a:fillRect/>
            </a:stretch>
          </p:blipFill>
          <p:spPr>
            <a:xfrm>
              <a:off x="2764381" y="7045332"/>
              <a:ext cx="78079" cy="63957"/>
            </a:xfrm>
            <a:prstGeom prst="rect">
              <a:avLst/>
            </a:prstGeom>
          </p:spPr>
        </p:pic>
        <p:sp>
          <p:nvSpPr>
            <p:cNvPr id="25" name="object 24">
              <a:extLst>
                <a:ext uri="{FF2B5EF4-FFF2-40B4-BE49-F238E27FC236}">
                  <a16:creationId xmlns:a16="http://schemas.microsoft.com/office/drawing/2014/main" id="{0A045A9B-48E0-BB01-6A95-7D539F98D803}"/>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5">
              <a:extLst>
                <a:ext uri="{FF2B5EF4-FFF2-40B4-BE49-F238E27FC236}">
                  <a16:creationId xmlns:a16="http://schemas.microsoft.com/office/drawing/2014/main" id="{9D2AAA92-00DD-A782-E864-AA8B3A85B050}"/>
                </a:ext>
              </a:extLst>
            </p:cNvPr>
            <p:cNvPicPr/>
            <p:nvPr/>
          </p:nvPicPr>
          <p:blipFill>
            <a:blip r:embed="rId5" cstate="print"/>
            <a:stretch>
              <a:fillRect/>
            </a:stretch>
          </p:blipFill>
          <p:spPr>
            <a:xfrm>
              <a:off x="2927000" y="7045320"/>
              <a:ext cx="84810" cy="63969"/>
            </a:xfrm>
            <a:prstGeom prst="rect">
              <a:avLst/>
            </a:prstGeom>
          </p:spPr>
        </p:pic>
        <p:pic>
          <p:nvPicPr>
            <p:cNvPr id="27" name="object 26">
              <a:extLst>
                <a:ext uri="{FF2B5EF4-FFF2-40B4-BE49-F238E27FC236}">
                  <a16:creationId xmlns:a16="http://schemas.microsoft.com/office/drawing/2014/main" id="{06CCE435-5FF8-1189-1939-14F29F173FCC}"/>
                </a:ext>
              </a:extLst>
            </p:cNvPr>
            <p:cNvPicPr/>
            <p:nvPr/>
          </p:nvPicPr>
          <p:blipFill>
            <a:blip r:embed="rId15" cstate="print"/>
            <a:stretch>
              <a:fillRect/>
            </a:stretch>
          </p:blipFill>
          <p:spPr>
            <a:xfrm>
              <a:off x="3045924" y="7044745"/>
              <a:ext cx="82118" cy="65112"/>
            </a:xfrm>
            <a:prstGeom prst="rect">
              <a:avLst/>
            </a:prstGeom>
          </p:spPr>
        </p:pic>
      </p:grpSp>
      <p:grpSp>
        <p:nvGrpSpPr>
          <p:cNvPr id="28" name="object 28">
            <a:extLst>
              <a:ext uri="{FF2B5EF4-FFF2-40B4-BE49-F238E27FC236}">
                <a16:creationId xmlns:a16="http://schemas.microsoft.com/office/drawing/2014/main" id="{7502CBD8-CE2D-61CF-E3D7-1D73FA5DBD50}"/>
              </a:ext>
            </a:extLst>
          </p:cNvPr>
          <p:cNvGrpSpPr/>
          <p:nvPr/>
        </p:nvGrpSpPr>
        <p:grpSpPr>
          <a:xfrm>
            <a:off x="3252827" y="6479571"/>
            <a:ext cx="900430" cy="65405"/>
            <a:chOff x="3252827" y="7044650"/>
            <a:chExt cx="900430" cy="65405"/>
          </a:xfrm>
        </p:grpSpPr>
        <p:pic>
          <p:nvPicPr>
            <p:cNvPr id="29" name="object 29">
              <a:extLst>
                <a:ext uri="{FF2B5EF4-FFF2-40B4-BE49-F238E27FC236}">
                  <a16:creationId xmlns:a16="http://schemas.microsoft.com/office/drawing/2014/main" id="{D92E80AF-7476-6E96-8E6B-C7AA181BCE1C}"/>
                </a:ext>
              </a:extLst>
            </p:cNvPr>
            <p:cNvPicPr/>
            <p:nvPr/>
          </p:nvPicPr>
          <p:blipFill>
            <a:blip r:embed="rId16" cstate="print"/>
            <a:stretch>
              <a:fillRect/>
            </a:stretch>
          </p:blipFill>
          <p:spPr>
            <a:xfrm>
              <a:off x="3252827" y="7044753"/>
              <a:ext cx="77139" cy="65112"/>
            </a:xfrm>
            <a:prstGeom prst="rect">
              <a:avLst/>
            </a:prstGeom>
          </p:spPr>
        </p:pic>
        <p:pic>
          <p:nvPicPr>
            <p:cNvPr id="30" name="object 30">
              <a:extLst>
                <a:ext uri="{FF2B5EF4-FFF2-40B4-BE49-F238E27FC236}">
                  <a16:creationId xmlns:a16="http://schemas.microsoft.com/office/drawing/2014/main" id="{B89E04E6-CE16-9597-5928-AD0D9F68B9BB}"/>
                </a:ext>
              </a:extLst>
            </p:cNvPr>
            <p:cNvPicPr/>
            <p:nvPr/>
          </p:nvPicPr>
          <p:blipFill>
            <a:blip r:embed="rId17" cstate="print"/>
            <a:stretch>
              <a:fillRect/>
            </a:stretch>
          </p:blipFill>
          <p:spPr>
            <a:xfrm>
              <a:off x="3362447" y="7044650"/>
              <a:ext cx="85260" cy="65316"/>
            </a:xfrm>
            <a:prstGeom prst="rect">
              <a:avLst/>
            </a:prstGeom>
          </p:spPr>
        </p:pic>
        <p:sp>
          <p:nvSpPr>
            <p:cNvPr id="31" name="object 31">
              <a:extLst>
                <a:ext uri="{FF2B5EF4-FFF2-40B4-BE49-F238E27FC236}">
                  <a16:creationId xmlns:a16="http://schemas.microsoft.com/office/drawing/2014/main" id="{A6AD1014-F31D-D1DD-4F17-84BA54009D4E}"/>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2" name="object 32">
              <a:extLst>
                <a:ext uri="{FF2B5EF4-FFF2-40B4-BE49-F238E27FC236}">
                  <a16:creationId xmlns:a16="http://schemas.microsoft.com/office/drawing/2014/main" id="{55EDCE76-C5CF-5BD5-A2D8-66AAB92264DD}"/>
                </a:ext>
              </a:extLst>
            </p:cNvPr>
            <p:cNvPicPr/>
            <p:nvPr/>
          </p:nvPicPr>
          <p:blipFill>
            <a:blip r:embed="rId18" cstate="print"/>
            <a:stretch>
              <a:fillRect/>
            </a:stretch>
          </p:blipFill>
          <p:spPr>
            <a:xfrm>
              <a:off x="3573645" y="7045319"/>
              <a:ext cx="79438" cy="64642"/>
            </a:xfrm>
            <a:prstGeom prst="rect">
              <a:avLst/>
            </a:prstGeom>
          </p:spPr>
        </p:pic>
        <p:pic>
          <p:nvPicPr>
            <p:cNvPr id="33" name="object 33">
              <a:extLst>
                <a:ext uri="{FF2B5EF4-FFF2-40B4-BE49-F238E27FC236}">
                  <a16:creationId xmlns:a16="http://schemas.microsoft.com/office/drawing/2014/main" id="{F8C020C8-C018-5C96-A4B6-5ECE6953B62B}"/>
                </a:ext>
              </a:extLst>
            </p:cNvPr>
            <p:cNvPicPr/>
            <p:nvPr/>
          </p:nvPicPr>
          <p:blipFill>
            <a:blip r:embed="rId19" cstate="print"/>
            <a:stretch>
              <a:fillRect/>
            </a:stretch>
          </p:blipFill>
          <p:spPr>
            <a:xfrm>
              <a:off x="3683495" y="7045337"/>
              <a:ext cx="74904" cy="63957"/>
            </a:xfrm>
            <a:prstGeom prst="rect">
              <a:avLst/>
            </a:prstGeom>
          </p:spPr>
        </p:pic>
        <p:sp>
          <p:nvSpPr>
            <p:cNvPr id="34" name="object 34">
              <a:extLst>
                <a:ext uri="{FF2B5EF4-FFF2-40B4-BE49-F238E27FC236}">
                  <a16:creationId xmlns:a16="http://schemas.microsoft.com/office/drawing/2014/main" id="{F3E7C9B8-21C7-D05F-8391-1954714C831C}"/>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5" name="object 35">
              <a:extLst>
                <a:ext uri="{FF2B5EF4-FFF2-40B4-BE49-F238E27FC236}">
                  <a16:creationId xmlns:a16="http://schemas.microsoft.com/office/drawing/2014/main" id="{0FC44C00-B902-DA5B-B71B-D80A100031FB}"/>
                </a:ext>
              </a:extLst>
            </p:cNvPr>
            <p:cNvPicPr/>
            <p:nvPr/>
          </p:nvPicPr>
          <p:blipFill>
            <a:blip r:embed="rId20" cstate="print"/>
            <a:stretch>
              <a:fillRect/>
            </a:stretch>
          </p:blipFill>
          <p:spPr>
            <a:xfrm>
              <a:off x="3837916" y="7044650"/>
              <a:ext cx="85260" cy="65316"/>
            </a:xfrm>
            <a:prstGeom prst="rect">
              <a:avLst/>
            </a:prstGeom>
          </p:spPr>
        </p:pic>
        <p:pic>
          <p:nvPicPr>
            <p:cNvPr id="36" name="object 36">
              <a:extLst>
                <a:ext uri="{FF2B5EF4-FFF2-40B4-BE49-F238E27FC236}">
                  <a16:creationId xmlns:a16="http://schemas.microsoft.com/office/drawing/2014/main" id="{10A40F9D-C0F9-AE3E-0563-F20C7B9EAAB9}"/>
                </a:ext>
              </a:extLst>
            </p:cNvPr>
            <p:cNvPicPr/>
            <p:nvPr/>
          </p:nvPicPr>
          <p:blipFill>
            <a:blip r:embed="rId21" cstate="print"/>
            <a:stretch>
              <a:fillRect/>
            </a:stretch>
          </p:blipFill>
          <p:spPr>
            <a:xfrm>
              <a:off x="3957301" y="7045319"/>
              <a:ext cx="84797" cy="63969"/>
            </a:xfrm>
            <a:prstGeom prst="rect">
              <a:avLst/>
            </a:prstGeom>
          </p:spPr>
        </p:pic>
        <p:pic>
          <p:nvPicPr>
            <p:cNvPr id="37" name="object 37">
              <a:extLst>
                <a:ext uri="{FF2B5EF4-FFF2-40B4-BE49-F238E27FC236}">
                  <a16:creationId xmlns:a16="http://schemas.microsoft.com/office/drawing/2014/main" id="{AE0A79FF-AE17-2691-F462-5D7E01E9F6E0}"/>
                </a:ext>
              </a:extLst>
            </p:cNvPr>
            <p:cNvPicPr/>
            <p:nvPr/>
          </p:nvPicPr>
          <p:blipFill>
            <a:blip r:embed="rId22" cstate="print"/>
            <a:stretch>
              <a:fillRect/>
            </a:stretch>
          </p:blipFill>
          <p:spPr>
            <a:xfrm>
              <a:off x="4076044" y="7044753"/>
              <a:ext cx="77114" cy="65112"/>
            </a:xfrm>
            <a:prstGeom prst="rect">
              <a:avLst/>
            </a:prstGeom>
          </p:spPr>
        </p:pic>
      </p:grpSp>
      <p:sp>
        <p:nvSpPr>
          <p:cNvPr id="38" name="object 38">
            <a:extLst>
              <a:ext uri="{FF2B5EF4-FFF2-40B4-BE49-F238E27FC236}">
                <a16:creationId xmlns:a16="http://schemas.microsoft.com/office/drawing/2014/main" id="{654EFE73-63BE-3A70-BEEF-9A599F274ED7}"/>
              </a:ext>
            </a:extLst>
          </p:cNvPr>
          <p:cNvSpPr txBox="1">
            <a:spLocks/>
          </p:cNvSpPr>
          <p:nvPr/>
        </p:nvSpPr>
        <p:spPr>
          <a:xfrm>
            <a:off x="2306456" y="397467"/>
            <a:ext cx="9385450" cy="505267"/>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200" kern="0" dirty="0">
                <a:solidFill>
                  <a:sysClr val="windowText" lastClr="000000"/>
                </a:solidFill>
              </a:rPr>
              <a:t>Sanitation Commercial Ferry</a:t>
            </a:r>
            <a:endParaRPr kumimoji="0" lang="en-US" sz="3200" b="1" i="0" u="none" strike="noStrike" kern="0" cap="none" spc="0" normalizeH="0" baseline="0" noProof="0" dirty="0">
              <a:ln>
                <a:noFill/>
              </a:ln>
              <a:solidFill>
                <a:sysClr val="windowText" lastClr="000000"/>
              </a:solidFill>
              <a:effectLst/>
              <a:uLnTx/>
              <a:uFillTx/>
              <a:latin typeface="Avenir Next Condensed"/>
              <a:ea typeface="+mj-ea"/>
            </a:endParaRPr>
          </a:p>
        </p:txBody>
      </p:sp>
      <p:sp>
        <p:nvSpPr>
          <p:cNvPr id="2" name="Content Placeholder 2">
            <a:extLst>
              <a:ext uri="{FF2B5EF4-FFF2-40B4-BE49-F238E27FC236}">
                <a16:creationId xmlns:a16="http://schemas.microsoft.com/office/drawing/2014/main" id="{E5BC922B-C646-B2CF-FE7A-84B579EB58E2}"/>
              </a:ext>
            </a:extLst>
          </p:cNvPr>
          <p:cNvSpPr>
            <a:spLocks noGrp="1"/>
          </p:cNvSpPr>
          <p:nvPr/>
        </p:nvSpPr>
        <p:spPr>
          <a:xfrm>
            <a:off x="828100" y="1676400"/>
            <a:ext cx="3716280" cy="44389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Sanitation commercial ferry</a:t>
            </a:r>
          </a:p>
          <a:p>
            <a:pPr marL="0" indent="0">
              <a:buNone/>
            </a:pPr>
            <a:endParaRPr lang="en-US" sz="1800" dirty="0"/>
          </a:p>
          <a:p>
            <a:pPr marL="0" indent="0">
              <a:buNone/>
            </a:pPr>
            <a:r>
              <a:rPr lang="en-US" sz="1800" dirty="0"/>
              <a:t>Objects: Tank, Piping and Sprinklers</a:t>
            </a:r>
          </a:p>
          <a:p>
            <a:pPr marL="0" indent="0">
              <a:buNone/>
            </a:pPr>
            <a:endParaRPr lang="en-US" sz="1800" dirty="0"/>
          </a:p>
          <a:p>
            <a:pPr marL="0" indent="0">
              <a:buNone/>
            </a:pPr>
            <a:r>
              <a:rPr lang="en-US" sz="1800" dirty="0"/>
              <a:t>Ages: Unknown, customer estimation 20+ years</a:t>
            </a:r>
          </a:p>
          <a:p>
            <a:pPr marL="0" indent="0">
              <a:buNone/>
            </a:pPr>
            <a:endParaRPr lang="en-US" sz="1800" dirty="0"/>
          </a:p>
          <a:p>
            <a:pPr marL="0" indent="0">
              <a:buNone/>
            </a:pPr>
            <a:r>
              <a:rPr lang="en-US" sz="1800" dirty="0"/>
              <a:t>Media: No pre-test was conducted. The customer was positive it contained high level of PFOS contaminated.</a:t>
            </a:r>
          </a:p>
          <a:p>
            <a:pPr marL="0" indent="0">
              <a:buNone/>
            </a:pPr>
            <a:endParaRPr lang="en-US" sz="2400" dirty="0"/>
          </a:p>
          <a:p>
            <a:pPr>
              <a:buFontTx/>
              <a:buChar char="-"/>
            </a:pPr>
            <a:endParaRPr lang="en-US" sz="2400" dirty="0"/>
          </a:p>
        </p:txBody>
      </p:sp>
      <p:pic>
        <p:nvPicPr>
          <p:cNvPr id="39" name="Picture 38">
            <a:extLst>
              <a:ext uri="{FF2B5EF4-FFF2-40B4-BE49-F238E27FC236}">
                <a16:creationId xmlns:a16="http://schemas.microsoft.com/office/drawing/2014/main" id="{C32CD2B9-308E-8942-16B3-AABFFF6A5DD9}"/>
              </a:ext>
            </a:extLst>
          </p:cNvPr>
          <p:cNvPicPr>
            <a:picLocks noChangeAspect="1"/>
          </p:cNvPicPr>
          <p:nvPr/>
        </p:nvPicPr>
        <p:blipFill>
          <a:blip r:embed="rId23"/>
          <a:stretch>
            <a:fillRect/>
          </a:stretch>
        </p:blipFill>
        <p:spPr>
          <a:xfrm>
            <a:off x="4724400" y="1875887"/>
            <a:ext cx="6858000" cy="3391084"/>
          </a:xfrm>
          <a:prstGeom prst="rect">
            <a:avLst/>
          </a:prstGeom>
        </p:spPr>
      </p:pic>
    </p:spTree>
    <p:extLst>
      <p:ext uri="{BB962C8B-B14F-4D97-AF65-F5344CB8AC3E}">
        <p14:creationId xmlns:p14="http://schemas.microsoft.com/office/powerpoint/2010/main" val="417942006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72381-31AA-9E8A-EADA-80DE66C59EE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2E548C-9710-B4F2-FFFE-3D67C89E4DD5}"/>
              </a:ext>
            </a:extLst>
          </p:cNvPr>
          <p:cNvSpPr txBox="1">
            <a:spLocks/>
          </p:cNvSpPr>
          <p:nvPr/>
        </p:nvSpPr>
        <p:spPr>
          <a:xfrm>
            <a:off x="2971800" y="3352800"/>
            <a:ext cx="8991600" cy="539938"/>
          </a:xfrm>
          <a:prstGeom prst="rect">
            <a:avLst/>
          </a:prstGeom>
          <a:noFill/>
        </p:spPr>
        <p:txBody>
          <a:bodyPr wrap="square" lIns="0" tIns="0" rIns="0" bIns="0" rtlCol="0" anchor="ctr" anchorCtr="0">
            <a:noAutofit/>
          </a:bodyPr>
          <a:lstStyle>
            <a:lvl1pPr algn="l" defTabSz="685767" rtl="0" eaLnBrk="1" latinLnBrk="0" hangingPunct="1">
              <a:lnSpc>
                <a:spcPct val="90000"/>
              </a:lnSpc>
              <a:spcBef>
                <a:spcPct val="0"/>
              </a:spcBef>
              <a:buNone/>
              <a:defRPr lang="en-GB" sz="1662" b="1" kern="1200" cap="all" spc="185" baseline="0" dirty="0">
                <a:solidFill>
                  <a:srgbClr val="000000"/>
                </a:solidFill>
                <a:latin typeface="Avenir Black" panose="02000503020000020003" pitchFamily="2" charset="0"/>
                <a:ea typeface="+mn-ea"/>
                <a:cs typeface="Arial Black" panose="020B0604020202020204" pitchFamily="34" charset="0"/>
              </a:defRPr>
            </a:lvl1pPr>
          </a:lstStyle>
          <a:p>
            <a:pPr lvl="0"/>
            <a:r>
              <a:rPr lang="en-US" sz="1800" spc="300" dirty="0"/>
              <a:t>Thank you</a:t>
            </a:r>
            <a:endParaRPr lang="en-US" sz="1400" b="0" dirty="0">
              <a:latin typeface="Avenir" panose="02000503020000020003" pitchFamily="2" charset="0"/>
            </a:endParaRPr>
          </a:p>
        </p:txBody>
      </p:sp>
    </p:spTree>
    <p:extLst>
      <p:ext uri="{BB962C8B-B14F-4D97-AF65-F5344CB8AC3E}">
        <p14:creationId xmlns:p14="http://schemas.microsoft.com/office/powerpoint/2010/main" val="204814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69650527-C350-425E-BDCE-72DEF0C0A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8" name="object 39">
            <a:extLst>
              <a:ext uri="{FF2B5EF4-FFF2-40B4-BE49-F238E27FC236}">
                <a16:creationId xmlns:a16="http://schemas.microsoft.com/office/drawing/2014/main" id="{91389750-BF32-4EB9-B9F7-C8AACFBABB6A}"/>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object 3">
            <a:extLst>
              <a:ext uri="{FF2B5EF4-FFF2-40B4-BE49-F238E27FC236}">
                <a16:creationId xmlns:a16="http://schemas.microsoft.com/office/drawing/2014/main" id="{08A8C4DB-EB58-4429-AEB9-57D9FCFF6205}"/>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1" name="object 4">
            <a:extLst>
              <a:ext uri="{FF2B5EF4-FFF2-40B4-BE49-F238E27FC236}">
                <a16:creationId xmlns:a16="http://schemas.microsoft.com/office/drawing/2014/main" id="{A2D6F8A2-BEEB-4750-88D4-5BAE9AAA7C3F}"/>
              </a:ext>
            </a:extLst>
          </p:cNvPr>
          <p:cNvGrpSpPr/>
          <p:nvPr/>
        </p:nvGrpSpPr>
        <p:grpSpPr>
          <a:xfrm>
            <a:off x="359995" y="6391091"/>
            <a:ext cx="803275" cy="243840"/>
            <a:chOff x="359995" y="6956170"/>
            <a:chExt cx="803275" cy="243840"/>
          </a:xfrm>
        </p:grpSpPr>
        <p:pic>
          <p:nvPicPr>
            <p:cNvPr id="12" name="object 5">
              <a:extLst>
                <a:ext uri="{FF2B5EF4-FFF2-40B4-BE49-F238E27FC236}">
                  <a16:creationId xmlns:a16="http://schemas.microsoft.com/office/drawing/2014/main" id="{E6AB167B-DE4A-486B-99A9-5AF099F19E3E}"/>
                </a:ext>
              </a:extLst>
            </p:cNvPr>
            <p:cNvPicPr/>
            <p:nvPr/>
          </p:nvPicPr>
          <p:blipFill>
            <a:blip r:embed="rId3" cstate="print"/>
            <a:stretch>
              <a:fillRect/>
            </a:stretch>
          </p:blipFill>
          <p:spPr>
            <a:xfrm>
              <a:off x="913664" y="6956170"/>
              <a:ext cx="249110" cy="243814"/>
            </a:xfrm>
            <a:prstGeom prst="rect">
              <a:avLst/>
            </a:prstGeom>
          </p:spPr>
        </p:pic>
        <p:sp>
          <p:nvSpPr>
            <p:cNvPr id="13" name="object 6">
              <a:extLst>
                <a:ext uri="{FF2B5EF4-FFF2-40B4-BE49-F238E27FC236}">
                  <a16:creationId xmlns:a16="http://schemas.microsoft.com/office/drawing/2014/main" id="{F9E91438-02B9-4EAC-B7FD-F7CFF4758CD3}"/>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object 7">
            <a:extLst>
              <a:ext uri="{FF2B5EF4-FFF2-40B4-BE49-F238E27FC236}">
                <a16:creationId xmlns:a16="http://schemas.microsoft.com/office/drawing/2014/main" id="{76EDCD84-05CC-494C-9AED-EEF7E46CD6DE}"/>
              </a:ext>
            </a:extLst>
          </p:cNvPr>
          <p:cNvGrpSpPr/>
          <p:nvPr/>
        </p:nvGrpSpPr>
        <p:grpSpPr>
          <a:xfrm>
            <a:off x="1301871" y="6479666"/>
            <a:ext cx="630555" cy="65405"/>
            <a:chOff x="1301871" y="7044745"/>
            <a:chExt cx="630555" cy="65405"/>
          </a:xfrm>
        </p:grpSpPr>
        <p:pic>
          <p:nvPicPr>
            <p:cNvPr id="15" name="object 8">
              <a:extLst>
                <a:ext uri="{FF2B5EF4-FFF2-40B4-BE49-F238E27FC236}">
                  <a16:creationId xmlns:a16="http://schemas.microsoft.com/office/drawing/2014/main" id="{3BBAE6D7-DE44-4C28-9935-B2F3E0F37E7B}"/>
                </a:ext>
              </a:extLst>
            </p:cNvPr>
            <p:cNvPicPr/>
            <p:nvPr/>
          </p:nvPicPr>
          <p:blipFill>
            <a:blip r:embed="rId4" cstate="print"/>
            <a:stretch>
              <a:fillRect/>
            </a:stretch>
          </p:blipFill>
          <p:spPr>
            <a:xfrm>
              <a:off x="1301871" y="7045320"/>
              <a:ext cx="68580" cy="63969"/>
            </a:xfrm>
            <a:prstGeom prst="rect">
              <a:avLst/>
            </a:prstGeom>
          </p:spPr>
        </p:pic>
        <p:pic>
          <p:nvPicPr>
            <p:cNvPr id="16" name="object 9">
              <a:extLst>
                <a:ext uri="{FF2B5EF4-FFF2-40B4-BE49-F238E27FC236}">
                  <a16:creationId xmlns:a16="http://schemas.microsoft.com/office/drawing/2014/main" id="{AB2DF895-0566-43E8-89F5-3925797D02AB}"/>
                </a:ext>
              </a:extLst>
            </p:cNvPr>
            <p:cNvPicPr/>
            <p:nvPr/>
          </p:nvPicPr>
          <p:blipFill>
            <a:blip r:embed="rId5" cstate="print"/>
            <a:stretch>
              <a:fillRect/>
            </a:stretch>
          </p:blipFill>
          <p:spPr>
            <a:xfrm>
              <a:off x="1403460" y="7045320"/>
              <a:ext cx="84810" cy="63969"/>
            </a:xfrm>
            <a:prstGeom prst="rect">
              <a:avLst/>
            </a:prstGeom>
          </p:spPr>
        </p:pic>
        <p:pic>
          <p:nvPicPr>
            <p:cNvPr id="17" name="object 10">
              <a:extLst>
                <a:ext uri="{FF2B5EF4-FFF2-40B4-BE49-F238E27FC236}">
                  <a16:creationId xmlns:a16="http://schemas.microsoft.com/office/drawing/2014/main" id="{ADD4B53A-99CF-4D00-A70C-660010814DE2}"/>
                </a:ext>
              </a:extLst>
            </p:cNvPr>
            <p:cNvPicPr/>
            <p:nvPr/>
          </p:nvPicPr>
          <p:blipFill>
            <a:blip r:embed="rId6" cstate="print"/>
            <a:stretch>
              <a:fillRect/>
            </a:stretch>
          </p:blipFill>
          <p:spPr>
            <a:xfrm>
              <a:off x="1523738" y="7045320"/>
              <a:ext cx="68580" cy="63969"/>
            </a:xfrm>
            <a:prstGeom prst="rect">
              <a:avLst/>
            </a:prstGeom>
          </p:spPr>
        </p:pic>
        <p:pic>
          <p:nvPicPr>
            <p:cNvPr id="18" name="object 11">
              <a:extLst>
                <a:ext uri="{FF2B5EF4-FFF2-40B4-BE49-F238E27FC236}">
                  <a16:creationId xmlns:a16="http://schemas.microsoft.com/office/drawing/2014/main" id="{30711DC2-18B2-4A00-8587-071375D7173F}"/>
                </a:ext>
              </a:extLst>
            </p:cNvPr>
            <p:cNvPicPr/>
            <p:nvPr/>
          </p:nvPicPr>
          <p:blipFill>
            <a:blip r:embed="rId7" cstate="print"/>
            <a:stretch>
              <a:fillRect/>
            </a:stretch>
          </p:blipFill>
          <p:spPr>
            <a:xfrm>
              <a:off x="1625325" y="7045332"/>
              <a:ext cx="78079" cy="63957"/>
            </a:xfrm>
            <a:prstGeom prst="rect">
              <a:avLst/>
            </a:prstGeom>
          </p:spPr>
        </p:pic>
        <p:pic>
          <p:nvPicPr>
            <p:cNvPr id="19" name="object 12">
              <a:extLst>
                <a:ext uri="{FF2B5EF4-FFF2-40B4-BE49-F238E27FC236}">
                  <a16:creationId xmlns:a16="http://schemas.microsoft.com/office/drawing/2014/main" id="{E8A3CF78-AA3B-4351-A474-E3D1BA7898C8}"/>
                </a:ext>
              </a:extLst>
            </p:cNvPr>
            <p:cNvPicPr/>
            <p:nvPr/>
          </p:nvPicPr>
          <p:blipFill>
            <a:blip r:embed="rId8" cstate="print"/>
            <a:stretch>
              <a:fillRect/>
            </a:stretch>
          </p:blipFill>
          <p:spPr>
            <a:xfrm>
              <a:off x="1736398" y="7044745"/>
              <a:ext cx="82118" cy="65112"/>
            </a:xfrm>
            <a:prstGeom prst="rect">
              <a:avLst/>
            </a:prstGeom>
          </p:spPr>
        </p:pic>
        <p:pic>
          <p:nvPicPr>
            <p:cNvPr id="20" name="object 13">
              <a:extLst>
                <a:ext uri="{FF2B5EF4-FFF2-40B4-BE49-F238E27FC236}">
                  <a16:creationId xmlns:a16="http://schemas.microsoft.com/office/drawing/2014/main" id="{99E34E95-9ED8-40B3-962E-10C2E3613E2A}"/>
                </a:ext>
              </a:extLst>
            </p:cNvPr>
            <p:cNvPicPr/>
            <p:nvPr/>
          </p:nvPicPr>
          <p:blipFill>
            <a:blip r:embed="rId9" cstate="print"/>
            <a:stretch>
              <a:fillRect/>
            </a:stretch>
          </p:blipFill>
          <p:spPr>
            <a:xfrm>
              <a:off x="1843871" y="7045320"/>
              <a:ext cx="87947" cy="63969"/>
            </a:xfrm>
            <a:prstGeom prst="rect">
              <a:avLst/>
            </a:prstGeom>
          </p:spPr>
        </p:pic>
      </p:grpSp>
      <p:grpSp>
        <p:nvGrpSpPr>
          <p:cNvPr id="21" name="object 15">
            <a:extLst>
              <a:ext uri="{FF2B5EF4-FFF2-40B4-BE49-F238E27FC236}">
                <a16:creationId xmlns:a16="http://schemas.microsoft.com/office/drawing/2014/main" id="{330330FC-6BE1-4B51-B322-F6072B02C5B6}"/>
              </a:ext>
            </a:extLst>
          </p:cNvPr>
          <p:cNvGrpSpPr/>
          <p:nvPr/>
        </p:nvGrpSpPr>
        <p:grpSpPr>
          <a:xfrm>
            <a:off x="2054136" y="6479666"/>
            <a:ext cx="1074420" cy="65405"/>
            <a:chOff x="2054136" y="7044745"/>
            <a:chExt cx="1074420" cy="65405"/>
          </a:xfrm>
        </p:grpSpPr>
        <p:pic>
          <p:nvPicPr>
            <p:cNvPr id="22" name="object 16">
              <a:extLst>
                <a:ext uri="{FF2B5EF4-FFF2-40B4-BE49-F238E27FC236}">
                  <a16:creationId xmlns:a16="http://schemas.microsoft.com/office/drawing/2014/main" id="{15A51439-15D8-43A4-91F4-308B31578E7A}"/>
                </a:ext>
              </a:extLst>
            </p:cNvPr>
            <p:cNvPicPr/>
            <p:nvPr/>
          </p:nvPicPr>
          <p:blipFill>
            <a:blip r:embed="rId4" cstate="print"/>
            <a:stretch>
              <a:fillRect/>
            </a:stretch>
          </p:blipFill>
          <p:spPr>
            <a:xfrm>
              <a:off x="2054136" y="7045320"/>
              <a:ext cx="68580" cy="63969"/>
            </a:xfrm>
            <a:prstGeom prst="rect">
              <a:avLst/>
            </a:prstGeom>
          </p:spPr>
        </p:pic>
        <p:pic>
          <p:nvPicPr>
            <p:cNvPr id="23" name="object 17">
              <a:extLst>
                <a:ext uri="{FF2B5EF4-FFF2-40B4-BE49-F238E27FC236}">
                  <a16:creationId xmlns:a16="http://schemas.microsoft.com/office/drawing/2014/main" id="{58985D87-0C1A-40FE-830F-47F61F40510C}"/>
                </a:ext>
              </a:extLst>
            </p:cNvPr>
            <p:cNvPicPr/>
            <p:nvPr/>
          </p:nvPicPr>
          <p:blipFill>
            <a:blip r:embed="rId10" cstate="print"/>
            <a:stretch>
              <a:fillRect/>
            </a:stretch>
          </p:blipFill>
          <p:spPr>
            <a:xfrm>
              <a:off x="2155724" y="7045320"/>
              <a:ext cx="84797" cy="63969"/>
            </a:xfrm>
            <a:prstGeom prst="rect">
              <a:avLst/>
            </a:prstGeom>
          </p:spPr>
        </p:pic>
        <p:pic>
          <p:nvPicPr>
            <p:cNvPr id="24" name="object 18">
              <a:extLst>
                <a:ext uri="{FF2B5EF4-FFF2-40B4-BE49-F238E27FC236}">
                  <a16:creationId xmlns:a16="http://schemas.microsoft.com/office/drawing/2014/main" id="{239BDFC2-164C-40C1-A400-B8E0650DD342}"/>
                </a:ext>
              </a:extLst>
            </p:cNvPr>
            <p:cNvPicPr/>
            <p:nvPr/>
          </p:nvPicPr>
          <p:blipFill>
            <a:blip r:embed="rId11" cstate="print"/>
            <a:stretch>
              <a:fillRect/>
            </a:stretch>
          </p:blipFill>
          <p:spPr>
            <a:xfrm>
              <a:off x="2274648" y="7044745"/>
              <a:ext cx="82105" cy="65112"/>
            </a:xfrm>
            <a:prstGeom prst="rect">
              <a:avLst/>
            </a:prstGeom>
          </p:spPr>
        </p:pic>
        <p:sp>
          <p:nvSpPr>
            <p:cNvPr id="25" name="object 19">
              <a:extLst>
                <a:ext uri="{FF2B5EF4-FFF2-40B4-BE49-F238E27FC236}">
                  <a16:creationId xmlns:a16="http://schemas.microsoft.com/office/drawing/2014/main" id="{318B9D0D-24C2-4BF5-98BE-BE6D0777BCCB}"/>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0">
              <a:extLst>
                <a:ext uri="{FF2B5EF4-FFF2-40B4-BE49-F238E27FC236}">
                  <a16:creationId xmlns:a16="http://schemas.microsoft.com/office/drawing/2014/main" id="{0BFF97FA-967E-491C-9603-F1F6E3A68498}"/>
                </a:ext>
              </a:extLst>
            </p:cNvPr>
            <p:cNvPicPr/>
            <p:nvPr/>
          </p:nvPicPr>
          <p:blipFill>
            <a:blip r:embed="rId12" cstate="print"/>
            <a:stretch>
              <a:fillRect/>
            </a:stretch>
          </p:blipFill>
          <p:spPr>
            <a:xfrm>
              <a:off x="2440928" y="7045320"/>
              <a:ext cx="84810" cy="63969"/>
            </a:xfrm>
            <a:prstGeom prst="rect">
              <a:avLst/>
            </a:prstGeom>
          </p:spPr>
        </p:pic>
        <p:pic>
          <p:nvPicPr>
            <p:cNvPr id="27" name="object 21">
              <a:extLst>
                <a:ext uri="{FF2B5EF4-FFF2-40B4-BE49-F238E27FC236}">
                  <a16:creationId xmlns:a16="http://schemas.microsoft.com/office/drawing/2014/main" id="{141B725E-23C1-4AF4-9A9D-6C9167D38124}"/>
                </a:ext>
              </a:extLst>
            </p:cNvPr>
            <p:cNvPicPr/>
            <p:nvPr/>
          </p:nvPicPr>
          <p:blipFill>
            <a:blip r:embed="rId13" cstate="print"/>
            <a:stretch>
              <a:fillRect/>
            </a:stretch>
          </p:blipFill>
          <p:spPr>
            <a:xfrm>
              <a:off x="2561193" y="7045320"/>
              <a:ext cx="68592" cy="63969"/>
            </a:xfrm>
            <a:prstGeom prst="rect">
              <a:avLst/>
            </a:prstGeom>
          </p:spPr>
        </p:pic>
        <p:pic>
          <p:nvPicPr>
            <p:cNvPr id="28" name="object 22">
              <a:extLst>
                <a:ext uri="{FF2B5EF4-FFF2-40B4-BE49-F238E27FC236}">
                  <a16:creationId xmlns:a16="http://schemas.microsoft.com/office/drawing/2014/main" id="{B791CDA9-AB14-452D-A13B-970C9A12A2B1}"/>
                </a:ext>
              </a:extLst>
            </p:cNvPr>
            <p:cNvPicPr/>
            <p:nvPr/>
          </p:nvPicPr>
          <p:blipFill>
            <a:blip r:embed="rId4" cstate="print"/>
            <a:stretch>
              <a:fillRect/>
            </a:stretch>
          </p:blipFill>
          <p:spPr>
            <a:xfrm>
              <a:off x="2662793" y="7045320"/>
              <a:ext cx="68580" cy="63969"/>
            </a:xfrm>
            <a:prstGeom prst="rect">
              <a:avLst/>
            </a:prstGeom>
          </p:spPr>
        </p:pic>
        <p:pic>
          <p:nvPicPr>
            <p:cNvPr id="29" name="object 23">
              <a:extLst>
                <a:ext uri="{FF2B5EF4-FFF2-40B4-BE49-F238E27FC236}">
                  <a16:creationId xmlns:a16="http://schemas.microsoft.com/office/drawing/2014/main" id="{5B4EBCEF-4ABB-42A4-9C2E-9F81895AB984}"/>
                </a:ext>
              </a:extLst>
            </p:cNvPr>
            <p:cNvPicPr/>
            <p:nvPr/>
          </p:nvPicPr>
          <p:blipFill>
            <a:blip r:embed="rId14" cstate="print"/>
            <a:stretch>
              <a:fillRect/>
            </a:stretch>
          </p:blipFill>
          <p:spPr>
            <a:xfrm>
              <a:off x="2764381" y="7045332"/>
              <a:ext cx="78079" cy="63957"/>
            </a:xfrm>
            <a:prstGeom prst="rect">
              <a:avLst/>
            </a:prstGeom>
          </p:spPr>
        </p:pic>
        <p:sp>
          <p:nvSpPr>
            <p:cNvPr id="30" name="object 24">
              <a:extLst>
                <a:ext uri="{FF2B5EF4-FFF2-40B4-BE49-F238E27FC236}">
                  <a16:creationId xmlns:a16="http://schemas.microsoft.com/office/drawing/2014/main" id="{69330BDE-F16B-4D78-AD24-54709B512D32}"/>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1" name="object 25">
              <a:extLst>
                <a:ext uri="{FF2B5EF4-FFF2-40B4-BE49-F238E27FC236}">
                  <a16:creationId xmlns:a16="http://schemas.microsoft.com/office/drawing/2014/main" id="{4A105269-C3B4-4568-AECC-EF049EC4B515}"/>
                </a:ext>
              </a:extLst>
            </p:cNvPr>
            <p:cNvPicPr/>
            <p:nvPr/>
          </p:nvPicPr>
          <p:blipFill>
            <a:blip r:embed="rId5" cstate="print"/>
            <a:stretch>
              <a:fillRect/>
            </a:stretch>
          </p:blipFill>
          <p:spPr>
            <a:xfrm>
              <a:off x="2927000" y="7045320"/>
              <a:ext cx="84810" cy="63969"/>
            </a:xfrm>
            <a:prstGeom prst="rect">
              <a:avLst/>
            </a:prstGeom>
          </p:spPr>
        </p:pic>
        <p:pic>
          <p:nvPicPr>
            <p:cNvPr id="32" name="object 26">
              <a:extLst>
                <a:ext uri="{FF2B5EF4-FFF2-40B4-BE49-F238E27FC236}">
                  <a16:creationId xmlns:a16="http://schemas.microsoft.com/office/drawing/2014/main" id="{AE4869C1-A837-4991-B471-C47C76611837}"/>
                </a:ext>
              </a:extLst>
            </p:cNvPr>
            <p:cNvPicPr/>
            <p:nvPr/>
          </p:nvPicPr>
          <p:blipFill>
            <a:blip r:embed="rId15" cstate="print"/>
            <a:stretch>
              <a:fillRect/>
            </a:stretch>
          </p:blipFill>
          <p:spPr>
            <a:xfrm>
              <a:off x="3045924" y="7044745"/>
              <a:ext cx="82118" cy="65112"/>
            </a:xfrm>
            <a:prstGeom prst="rect">
              <a:avLst/>
            </a:prstGeom>
          </p:spPr>
        </p:pic>
      </p:grpSp>
      <p:grpSp>
        <p:nvGrpSpPr>
          <p:cNvPr id="33" name="object 28">
            <a:extLst>
              <a:ext uri="{FF2B5EF4-FFF2-40B4-BE49-F238E27FC236}">
                <a16:creationId xmlns:a16="http://schemas.microsoft.com/office/drawing/2014/main" id="{D6BAE355-FAA8-484A-8133-0FA25312A351}"/>
              </a:ext>
            </a:extLst>
          </p:cNvPr>
          <p:cNvGrpSpPr/>
          <p:nvPr/>
        </p:nvGrpSpPr>
        <p:grpSpPr>
          <a:xfrm>
            <a:off x="3252827" y="6479571"/>
            <a:ext cx="900430" cy="65405"/>
            <a:chOff x="3252827" y="7044650"/>
            <a:chExt cx="900430" cy="65405"/>
          </a:xfrm>
        </p:grpSpPr>
        <p:pic>
          <p:nvPicPr>
            <p:cNvPr id="34" name="object 29">
              <a:extLst>
                <a:ext uri="{FF2B5EF4-FFF2-40B4-BE49-F238E27FC236}">
                  <a16:creationId xmlns:a16="http://schemas.microsoft.com/office/drawing/2014/main" id="{870026FF-78B7-401A-901C-B659B4B796E9}"/>
                </a:ext>
              </a:extLst>
            </p:cNvPr>
            <p:cNvPicPr/>
            <p:nvPr/>
          </p:nvPicPr>
          <p:blipFill>
            <a:blip r:embed="rId16" cstate="print"/>
            <a:stretch>
              <a:fillRect/>
            </a:stretch>
          </p:blipFill>
          <p:spPr>
            <a:xfrm>
              <a:off x="3252827" y="7044753"/>
              <a:ext cx="77139" cy="65112"/>
            </a:xfrm>
            <a:prstGeom prst="rect">
              <a:avLst/>
            </a:prstGeom>
          </p:spPr>
        </p:pic>
        <p:pic>
          <p:nvPicPr>
            <p:cNvPr id="35" name="object 30">
              <a:extLst>
                <a:ext uri="{FF2B5EF4-FFF2-40B4-BE49-F238E27FC236}">
                  <a16:creationId xmlns:a16="http://schemas.microsoft.com/office/drawing/2014/main" id="{67018091-6978-4A43-A29E-FF1DC5C7F068}"/>
                </a:ext>
              </a:extLst>
            </p:cNvPr>
            <p:cNvPicPr/>
            <p:nvPr/>
          </p:nvPicPr>
          <p:blipFill>
            <a:blip r:embed="rId17" cstate="print"/>
            <a:stretch>
              <a:fillRect/>
            </a:stretch>
          </p:blipFill>
          <p:spPr>
            <a:xfrm>
              <a:off x="3362447" y="7044650"/>
              <a:ext cx="85260" cy="65316"/>
            </a:xfrm>
            <a:prstGeom prst="rect">
              <a:avLst/>
            </a:prstGeom>
          </p:spPr>
        </p:pic>
        <p:sp>
          <p:nvSpPr>
            <p:cNvPr id="36" name="object 31">
              <a:extLst>
                <a:ext uri="{FF2B5EF4-FFF2-40B4-BE49-F238E27FC236}">
                  <a16:creationId xmlns:a16="http://schemas.microsoft.com/office/drawing/2014/main" id="{C0112DE6-53B0-4647-B380-1ABD9F180B07}"/>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7" name="object 32">
              <a:extLst>
                <a:ext uri="{FF2B5EF4-FFF2-40B4-BE49-F238E27FC236}">
                  <a16:creationId xmlns:a16="http://schemas.microsoft.com/office/drawing/2014/main" id="{3DBA9B3F-748F-4982-87EE-BB02783A2C5F}"/>
                </a:ext>
              </a:extLst>
            </p:cNvPr>
            <p:cNvPicPr/>
            <p:nvPr/>
          </p:nvPicPr>
          <p:blipFill>
            <a:blip r:embed="rId18" cstate="print"/>
            <a:stretch>
              <a:fillRect/>
            </a:stretch>
          </p:blipFill>
          <p:spPr>
            <a:xfrm>
              <a:off x="3573645" y="7045319"/>
              <a:ext cx="79438" cy="64642"/>
            </a:xfrm>
            <a:prstGeom prst="rect">
              <a:avLst/>
            </a:prstGeom>
          </p:spPr>
        </p:pic>
        <p:pic>
          <p:nvPicPr>
            <p:cNvPr id="38" name="object 33">
              <a:extLst>
                <a:ext uri="{FF2B5EF4-FFF2-40B4-BE49-F238E27FC236}">
                  <a16:creationId xmlns:a16="http://schemas.microsoft.com/office/drawing/2014/main" id="{C7EBD022-8A52-4A89-9D2C-588A26437D97}"/>
                </a:ext>
              </a:extLst>
            </p:cNvPr>
            <p:cNvPicPr/>
            <p:nvPr/>
          </p:nvPicPr>
          <p:blipFill>
            <a:blip r:embed="rId19" cstate="print"/>
            <a:stretch>
              <a:fillRect/>
            </a:stretch>
          </p:blipFill>
          <p:spPr>
            <a:xfrm>
              <a:off x="3683495" y="7045337"/>
              <a:ext cx="74904" cy="63957"/>
            </a:xfrm>
            <a:prstGeom prst="rect">
              <a:avLst/>
            </a:prstGeom>
          </p:spPr>
        </p:pic>
        <p:sp>
          <p:nvSpPr>
            <p:cNvPr id="39" name="object 34">
              <a:extLst>
                <a:ext uri="{FF2B5EF4-FFF2-40B4-BE49-F238E27FC236}">
                  <a16:creationId xmlns:a16="http://schemas.microsoft.com/office/drawing/2014/main" id="{6B8701AE-665E-4D4F-BBAE-63182D2DC33E}"/>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object 35">
              <a:extLst>
                <a:ext uri="{FF2B5EF4-FFF2-40B4-BE49-F238E27FC236}">
                  <a16:creationId xmlns:a16="http://schemas.microsoft.com/office/drawing/2014/main" id="{338BCDA7-3CC1-4D6C-9F83-A4557A65E2A8}"/>
                </a:ext>
              </a:extLst>
            </p:cNvPr>
            <p:cNvPicPr/>
            <p:nvPr/>
          </p:nvPicPr>
          <p:blipFill>
            <a:blip r:embed="rId20" cstate="print"/>
            <a:stretch>
              <a:fillRect/>
            </a:stretch>
          </p:blipFill>
          <p:spPr>
            <a:xfrm>
              <a:off x="3837916" y="7044650"/>
              <a:ext cx="85260" cy="65316"/>
            </a:xfrm>
            <a:prstGeom prst="rect">
              <a:avLst/>
            </a:prstGeom>
          </p:spPr>
        </p:pic>
        <p:pic>
          <p:nvPicPr>
            <p:cNvPr id="41" name="object 36">
              <a:extLst>
                <a:ext uri="{FF2B5EF4-FFF2-40B4-BE49-F238E27FC236}">
                  <a16:creationId xmlns:a16="http://schemas.microsoft.com/office/drawing/2014/main" id="{3A2F3A7C-01AF-4611-9372-76AE65FF537A}"/>
                </a:ext>
              </a:extLst>
            </p:cNvPr>
            <p:cNvPicPr/>
            <p:nvPr/>
          </p:nvPicPr>
          <p:blipFill>
            <a:blip r:embed="rId21" cstate="print"/>
            <a:stretch>
              <a:fillRect/>
            </a:stretch>
          </p:blipFill>
          <p:spPr>
            <a:xfrm>
              <a:off x="3957301" y="7045319"/>
              <a:ext cx="84797" cy="63969"/>
            </a:xfrm>
            <a:prstGeom prst="rect">
              <a:avLst/>
            </a:prstGeom>
          </p:spPr>
        </p:pic>
        <p:pic>
          <p:nvPicPr>
            <p:cNvPr id="42" name="object 37">
              <a:extLst>
                <a:ext uri="{FF2B5EF4-FFF2-40B4-BE49-F238E27FC236}">
                  <a16:creationId xmlns:a16="http://schemas.microsoft.com/office/drawing/2014/main" id="{66FEACB9-A167-46E0-9FBA-756B1EFF18AB}"/>
                </a:ext>
              </a:extLst>
            </p:cNvPr>
            <p:cNvPicPr/>
            <p:nvPr/>
          </p:nvPicPr>
          <p:blipFill>
            <a:blip r:embed="rId22" cstate="print"/>
            <a:stretch>
              <a:fillRect/>
            </a:stretch>
          </p:blipFill>
          <p:spPr>
            <a:xfrm>
              <a:off x="4076044" y="7044753"/>
              <a:ext cx="77114" cy="65112"/>
            </a:xfrm>
            <a:prstGeom prst="rect">
              <a:avLst/>
            </a:prstGeom>
          </p:spPr>
        </p:pic>
      </p:grpSp>
      <p:sp>
        <p:nvSpPr>
          <p:cNvPr id="45" name="TextBox 44">
            <a:extLst>
              <a:ext uri="{FF2B5EF4-FFF2-40B4-BE49-F238E27FC236}">
                <a16:creationId xmlns:a16="http://schemas.microsoft.com/office/drawing/2014/main" id="{3A3DCA13-DC84-42C6-93C0-8F527D9DF6BB}"/>
              </a:ext>
            </a:extLst>
          </p:cNvPr>
          <p:cNvSpPr txBox="1"/>
          <p:nvPr/>
        </p:nvSpPr>
        <p:spPr>
          <a:xfrm>
            <a:off x="6325454" y="4665632"/>
            <a:ext cx="4190244" cy="114933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46" name="Straight Connector 45">
            <a:extLst>
              <a:ext uri="{FF2B5EF4-FFF2-40B4-BE49-F238E27FC236}">
                <a16:creationId xmlns:a16="http://schemas.microsoft.com/office/drawing/2014/main" id="{C21D22BF-3756-4CCD-BABD-98D96018DFAF}"/>
              </a:ext>
            </a:extLst>
          </p:cNvPr>
          <p:cNvCxnSpPr/>
          <p:nvPr/>
        </p:nvCxnSpPr>
        <p:spPr>
          <a:xfrm>
            <a:off x="5982278" y="2647799"/>
            <a:ext cx="0" cy="2286000"/>
          </a:xfrm>
          <a:prstGeom prst="line">
            <a:avLst/>
          </a:prstGeom>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819C9849-5D3E-441E-835D-65EE389911AE}"/>
              </a:ext>
            </a:extLst>
          </p:cNvPr>
          <p:cNvSpPr txBox="1"/>
          <p:nvPr/>
        </p:nvSpPr>
        <p:spPr>
          <a:xfrm>
            <a:off x="6174653" y="1316718"/>
            <a:ext cx="5744685" cy="4726276"/>
          </a:xfrm>
          <a:prstGeom prst="rect">
            <a:avLst/>
          </a:prstGeom>
        </p:spPr>
        <p:txBody>
          <a:bodyPr vert="horz" lIns="91440" tIns="45720" rIns="91440" bIns="45720" rtlCol="0" anchor="ctr">
            <a:normAutofit/>
          </a:bodyPr>
          <a:lstStyle/>
          <a:p>
            <a:pPr marL="571500" indent="-228600">
              <a:lnSpc>
                <a:spcPct val="90000"/>
              </a:lnSpc>
              <a:spcAft>
                <a:spcPts val="600"/>
              </a:spcAft>
              <a:buFont typeface="Arial" panose="020B0604020202020204" pitchFamily="34" charset="0"/>
              <a:buChar char="•"/>
              <a:defRPr/>
            </a:pPr>
            <a:r>
              <a:rPr lang="en-US" sz="2000" dirty="0">
                <a:latin typeface="Calibri" panose="020F0502020204030204" pitchFamily="34" charset="0"/>
              </a:rPr>
              <a:t>CR3 Service Capability</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mn-ea"/>
                <a:cs typeface="+mn-cs"/>
              </a:rPr>
              <a:t>PFAS Decontamination for Firefighting System</a:t>
            </a:r>
            <a:endParaRPr lang="en-US" sz="2000" dirty="0">
              <a:latin typeface="Calibri" panose="020F0502020204030204" pitchFamily="34" charset="0"/>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mn-ea"/>
                <a:cs typeface="+mn-cs"/>
              </a:rPr>
              <a:t>Questions &amp; </a:t>
            </a:r>
            <a:r>
              <a:rPr lang="en-US" sz="2000" dirty="0">
                <a:latin typeface="Calibri" panose="020F0502020204030204" pitchFamily="34" charset="0"/>
              </a:rPr>
              <a:t>Wrap-up </a:t>
            </a:r>
            <a:endParaRPr kumimoji="0" lang="en-US" sz="2000" b="0" i="0" u="none" strike="noStrike" kern="1200" cap="none" spc="0" normalizeH="0" baseline="0" noProof="0" dirty="0">
              <a:ln>
                <a:noFill/>
              </a:ln>
              <a:effectLst/>
              <a:uLnTx/>
              <a:uFillTx/>
              <a:latin typeface="Calibri" panose="020F0502020204030204" pitchFamily="34" charset="0"/>
              <a:ea typeface="+mn-ea"/>
              <a:cs typeface="+mn-cs"/>
            </a:endParaRPr>
          </a:p>
        </p:txBody>
      </p:sp>
      <p:sp>
        <p:nvSpPr>
          <p:cNvPr id="2" name="object 38">
            <a:extLst>
              <a:ext uri="{FF2B5EF4-FFF2-40B4-BE49-F238E27FC236}">
                <a16:creationId xmlns:a16="http://schemas.microsoft.com/office/drawing/2014/main" id="{92FD1291-15CE-A0E8-6CBB-374A64B58B54}"/>
              </a:ext>
            </a:extLst>
          </p:cNvPr>
          <p:cNvSpPr txBox="1">
            <a:spLocks/>
          </p:cNvSpPr>
          <p:nvPr/>
        </p:nvSpPr>
        <p:spPr>
          <a:xfrm>
            <a:off x="2306456" y="397467"/>
            <a:ext cx="8256947" cy="589280"/>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700" b="1" i="0" u="none" strike="noStrike" kern="0" cap="none" spc="0" normalizeH="0" baseline="0" noProof="0" dirty="0">
                <a:ln>
                  <a:noFill/>
                </a:ln>
                <a:solidFill>
                  <a:sysClr val="windowText" lastClr="000000"/>
                </a:solidFill>
                <a:effectLst/>
                <a:uLnTx/>
                <a:uFillTx/>
                <a:latin typeface="Avenir Next Condensed"/>
                <a:ea typeface="+mj-ea"/>
              </a:rPr>
              <a:t>AGENDA</a:t>
            </a:r>
          </a:p>
        </p:txBody>
      </p:sp>
      <p:pic>
        <p:nvPicPr>
          <p:cNvPr id="4" name="Picture 3" descr="A building with a green corner&#10;&#10;Description automatically generated">
            <a:extLst>
              <a:ext uri="{FF2B5EF4-FFF2-40B4-BE49-F238E27FC236}">
                <a16:creationId xmlns:a16="http://schemas.microsoft.com/office/drawing/2014/main" id="{A140C45D-3CAA-100B-59EC-96208682F14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0201" r="2094"/>
          <a:stretch/>
        </p:blipFill>
        <p:spPr>
          <a:xfrm>
            <a:off x="674989" y="2046768"/>
            <a:ext cx="4588831" cy="3488063"/>
          </a:xfrm>
          <a:prstGeom prst="rect">
            <a:avLst/>
          </a:prstGeom>
          <a:effectLst>
            <a:softEdge rad="63500"/>
          </a:effectLst>
        </p:spPr>
      </p:pic>
    </p:spTree>
    <p:extLst>
      <p:ext uri="{BB962C8B-B14F-4D97-AF65-F5344CB8AC3E}">
        <p14:creationId xmlns:p14="http://schemas.microsoft.com/office/powerpoint/2010/main" val="316723866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69650527-C350-425E-BDCE-72DEF0C0A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7" name="object 38">
            <a:extLst>
              <a:ext uri="{FF2B5EF4-FFF2-40B4-BE49-F238E27FC236}">
                <a16:creationId xmlns:a16="http://schemas.microsoft.com/office/drawing/2014/main" id="{C06FFACF-4DFE-4613-A136-9F795AC1E914}"/>
              </a:ext>
            </a:extLst>
          </p:cNvPr>
          <p:cNvSpPr txBox="1">
            <a:spLocks/>
          </p:cNvSpPr>
          <p:nvPr/>
        </p:nvSpPr>
        <p:spPr>
          <a:xfrm>
            <a:off x="2306456" y="397467"/>
            <a:ext cx="8256947" cy="582211"/>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700" b="1" i="0" u="none" strike="noStrike" kern="0" cap="all" spc="0" normalizeH="0" noProof="0" dirty="0">
                <a:ln>
                  <a:noFill/>
                </a:ln>
                <a:solidFill>
                  <a:sysClr val="windowText" lastClr="000000"/>
                </a:solidFill>
                <a:effectLst/>
                <a:uLnTx/>
                <a:uFillTx/>
                <a:latin typeface="Avenir Next Condensed"/>
                <a:ea typeface="+mj-ea"/>
              </a:rPr>
              <a:t>CR3 GROUP Competency Experience</a:t>
            </a:r>
          </a:p>
        </p:txBody>
      </p:sp>
      <p:sp>
        <p:nvSpPr>
          <p:cNvPr id="8" name="object 39">
            <a:extLst>
              <a:ext uri="{FF2B5EF4-FFF2-40B4-BE49-F238E27FC236}">
                <a16:creationId xmlns:a16="http://schemas.microsoft.com/office/drawing/2014/main" id="{91389750-BF32-4EB9-B9F7-C8AACFBABB6A}"/>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object 3">
            <a:extLst>
              <a:ext uri="{FF2B5EF4-FFF2-40B4-BE49-F238E27FC236}">
                <a16:creationId xmlns:a16="http://schemas.microsoft.com/office/drawing/2014/main" id="{08A8C4DB-EB58-4429-AEB9-57D9FCFF6205}"/>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1" name="object 4">
            <a:extLst>
              <a:ext uri="{FF2B5EF4-FFF2-40B4-BE49-F238E27FC236}">
                <a16:creationId xmlns:a16="http://schemas.microsoft.com/office/drawing/2014/main" id="{A2D6F8A2-BEEB-4750-88D4-5BAE9AAA7C3F}"/>
              </a:ext>
            </a:extLst>
          </p:cNvPr>
          <p:cNvGrpSpPr/>
          <p:nvPr/>
        </p:nvGrpSpPr>
        <p:grpSpPr>
          <a:xfrm>
            <a:off x="359995" y="6391091"/>
            <a:ext cx="803275" cy="243840"/>
            <a:chOff x="359995" y="6956170"/>
            <a:chExt cx="803275" cy="243840"/>
          </a:xfrm>
        </p:grpSpPr>
        <p:pic>
          <p:nvPicPr>
            <p:cNvPr id="12" name="object 5">
              <a:extLst>
                <a:ext uri="{FF2B5EF4-FFF2-40B4-BE49-F238E27FC236}">
                  <a16:creationId xmlns:a16="http://schemas.microsoft.com/office/drawing/2014/main" id="{E6AB167B-DE4A-486B-99A9-5AF099F19E3E}"/>
                </a:ext>
              </a:extLst>
            </p:cNvPr>
            <p:cNvPicPr/>
            <p:nvPr/>
          </p:nvPicPr>
          <p:blipFill>
            <a:blip r:embed="rId4" cstate="print"/>
            <a:stretch>
              <a:fillRect/>
            </a:stretch>
          </p:blipFill>
          <p:spPr>
            <a:xfrm>
              <a:off x="913664" y="6956170"/>
              <a:ext cx="249110" cy="243814"/>
            </a:xfrm>
            <a:prstGeom prst="rect">
              <a:avLst/>
            </a:prstGeom>
          </p:spPr>
        </p:pic>
        <p:sp>
          <p:nvSpPr>
            <p:cNvPr id="13" name="object 6">
              <a:extLst>
                <a:ext uri="{FF2B5EF4-FFF2-40B4-BE49-F238E27FC236}">
                  <a16:creationId xmlns:a16="http://schemas.microsoft.com/office/drawing/2014/main" id="{F9E91438-02B9-4EAC-B7FD-F7CFF4758CD3}"/>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object 7">
            <a:extLst>
              <a:ext uri="{FF2B5EF4-FFF2-40B4-BE49-F238E27FC236}">
                <a16:creationId xmlns:a16="http://schemas.microsoft.com/office/drawing/2014/main" id="{76EDCD84-05CC-494C-9AED-EEF7E46CD6DE}"/>
              </a:ext>
            </a:extLst>
          </p:cNvPr>
          <p:cNvGrpSpPr/>
          <p:nvPr/>
        </p:nvGrpSpPr>
        <p:grpSpPr>
          <a:xfrm>
            <a:off x="1301871" y="6479666"/>
            <a:ext cx="630555" cy="65405"/>
            <a:chOff x="1301871" y="7044745"/>
            <a:chExt cx="630555" cy="65405"/>
          </a:xfrm>
        </p:grpSpPr>
        <p:pic>
          <p:nvPicPr>
            <p:cNvPr id="15" name="object 8">
              <a:extLst>
                <a:ext uri="{FF2B5EF4-FFF2-40B4-BE49-F238E27FC236}">
                  <a16:creationId xmlns:a16="http://schemas.microsoft.com/office/drawing/2014/main" id="{3BBAE6D7-DE44-4C28-9935-B2F3E0F37E7B}"/>
                </a:ext>
              </a:extLst>
            </p:cNvPr>
            <p:cNvPicPr/>
            <p:nvPr/>
          </p:nvPicPr>
          <p:blipFill>
            <a:blip r:embed="rId5" cstate="print"/>
            <a:stretch>
              <a:fillRect/>
            </a:stretch>
          </p:blipFill>
          <p:spPr>
            <a:xfrm>
              <a:off x="1301871" y="7045320"/>
              <a:ext cx="68580" cy="63969"/>
            </a:xfrm>
            <a:prstGeom prst="rect">
              <a:avLst/>
            </a:prstGeom>
          </p:spPr>
        </p:pic>
        <p:pic>
          <p:nvPicPr>
            <p:cNvPr id="16" name="object 9">
              <a:extLst>
                <a:ext uri="{FF2B5EF4-FFF2-40B4-BE49-F238E27FC236}">
                  <a16:creationId xmlns:a16="http://schemas.microsoft.com/office/drawing/2014/main" id="{AB2DF895-0566-43E8-89F5-3925797D02AB}"/>
                </a:ext>
              </a:extLst>
            </p:cNvPr>
            <p:cNvPicPr/>
            <p:nvPr/>
          </p:nvPicPr>
          <p:blipFill>
            <a:blip r:embed="rId6" cstate="print"/>
            <a:stretch>
              <a:fillRect/>
            </a:stretch>
          </p:blipFill>
          <p:spPr>
            <a:xfrm>
              <a:off x="1403460" y="7045320"/>
              <a:ext cx="84810" cy="63969"/>
            </a:xfrm>
            <a:prstGeom prst="rect">
              <a:avLst/>
            </a:prstGeom>
          </p:spPr>
        </p:pic>
        <p:pic>
          <p:nvPicPr>
            <p:cNvPr id="17" name="object 10">
              <a:extLst>
                <a:ext uri="{FF2B5EF4-FFF2-40B4-BE49-F238E27FC236}">
                  <a16:creationId xmlns:a16="http://schemas.microsoft.com/office/drawing/2014/main" id="{ADD4B53A-99CF-4D00-A70C-660010814DE2}"/>
                </a:ext>
              </a:extLst>
            </p:cNvPr>
            <p:cNvPicPr/>
            <p:nvPr/>
          </p:nvPicPr>
          <p:blipFill>
            <a:blip r:embed="rId7" cstate="print"/>
            <a:stretch>
              <a:fillRect/>
            </a:stretch>
          </p:blipFill>
          <p:spPr>
            <a:xfrm>
              <a:off x="1523738" y="7045320"/>
              <a:ext cx="68580" cy="63969"/>
            </a:xfrm>
            <a:prstGeom prst="rect">
              <a:avLst/>
            </a:prstGeom>
          </p:spPr>
        </p:pic>
        <p:pic>
          <p:nvPicPr>
            <p:cNvPr id="18" name="object 11">
              <a:extLst>
                <a:ext uri="{FF2B5EF4-FFF2-40B4-BE49-F238E27FC236}">
                  <a16:creationId xmlns:a16="http://schemas.microsoft.com/office/drawing/2014/main" id="{30711DC2-18B2-4A00-8587-071375D7173F}"/>
                </a:ext>
              </a:extLst>
            </p:cNvPr>
            <p:cNvPicPr/>
            <p:nvPr/>
          </p:nvPicPr>
          <p:blipFill>
            <a:blip r:embed="rId8" cstate="print"/>
            <a:stretch>
              <a:fillRect/>
            </a:stretch>
          </p:blipFill>
          <p:spPr>
            <a:xfrm>
              <a:off x="1625325" y="7045332"/>
              <a:ext cx="78079" cy="63957"/>
            </a:xfrm>
            <a:prstGeom prst="rect">
              <a:avLst/>
            </a:prstGeom>
          </p:spPr>
        </p:pic>
        <p:pic>
          <p:nvPicPr>
            <p:cNvPr id="19" name="object 12">
              <a:extLst>
                <a:ext uri="{FF2B5EF4-FFF2-40B4-BE49-F238E27FC236}">
                  <a16:creationId xmlns:a16="http://schemas.microsoft.com/office/drawing/2014/main" id="{E8A3CF78-AA3B-4351-A474-E3D1BA7898C8}"/>
                </a:ext>
              </a:extLst>
            </p:cNvPr>
            <p:cNvPicPr/>
            <p:nvPr/>
          </p:nvPicPr>
          <p:blipFill>
            <a:blip r:embed="rId9" cstate="print"/>
            <a:stretch>
              <a:fillRect/>
            </a:stretch>
          </p:blipFill>
          <p:spPr>
            <a:xfrm>
              <a:off x="1736398" y="7044745"/>
              <a:ext cx="82118" cy="65112"/>
            </a:xfrm>
            <a:prstGeom prst="rect">
              <a:avLst/>
            </a:prstGeom>
          </p:spPr>
        </p:pic>
        <p:pic>
          <p:nvPicPr>
            <p:cNvPr id="20" name="object 13">
              <a:extLst>
                <a:ext uri="{FF2B5EF4-FFF2-40B4-BE49-F238E27FC236}">
                  <a16:creationId xmlns:a16="http://schemas.microsoft.com/office/drawing/2014/main" id="{99E34E95-9ED8-40B3-962E-10C2E3613E2A}"/>
                </a:ext>
              </a:extLst>
            </p:cNvPr>
            <p:cNvPicPr/>
            <p:nvPr/>
          </p:nvPicPr>
          <p:blipFill>
            <a:blip r:embed="rId10" cstate="print"/>
            <a:stretch>
              <a:fillRect/>
            </a:stretch>
          </p:blipFill>
          <p:spPr>
            <a:xfrm>
              <a:off x="1843871" y="7045320"/>
              <a:ext cx="87947" cy="63969"/>
            </a:xfrm>
            <a:prstGeom prst="rect">
              <a:avLst/>
            </a:prstGeom>
          </p:spPr>
        </p:pic>
      </p:grpSp>
      <p:grpSp>
        <p:nvGrpSpPr>
          <p:cNvPr id="21" name="object 15">
            <a:extLst>
              <a:ext uri="{FF2B5EF4-FFF2-40B4-BE49-F238E27FC236}">
                <a16:creationId xmlns:a16="http://schemas.microsoft.com/office/drawing/2014/main" id="{330330FC-6BE1-4B51-B322-F6072B02C5B6}"/>
              </a:ext>
            </a:extLst>
          </p:cNvPr>
          <p:cNvGrpSpPr/>
          <p:nvPr/>
        </p:nvGrpSpPr>
        <p:grpSpPr>
          <a:xfrm>
            <a:off x="2054136" y="6479666"/>
            <a:ext cx="1074420" cy="65405"/>
            <a:chOff x="2054136" y="7044745"/>
            <a:chExt cx="1074420" cy="65405"/>
          </a:xfrm>
        </p:grpSpPr>
        <p:pic>
          <p:nvPicPr>
            <p:cNvPr id="22" name="object 16">
              <a:extLst>
                <a:ext uri="{FF2B5EF4-FFF2-40B4-BE49-F238E27FC236}">
                  <a16:creationId xmlns:a16="http://schemas.microsoft.com/office/drawing/2014/main" id="{15A51439-15D8-43A4-91F4-308B31578E7A}"/>
                </a:ext>
              </a:extLst>
            </p:cNvPr>
            <p:cNvPicPr/>
            <p:nvPr/>
          </p:nvPicPr>
          <p:blipFill>
            <a:blip r:embed="rId5" cstate="print"/>
            <a:stretch>
              <a:fillRect/>
            </a:stretch>
          </p:blipFill>
          <p:spPr>
            <a:xfrm>
              <a:off x="2054136" y="7045320"/>
              <a:ext cx="68580" cy="63969"/>
            </a:xfrm>
            <a:prstGeom prst="rect">
              <a:avLst/>
            </a:prstGeom>
          </p:spPr>
        </p:pic>
        <p:pic>
          <p:nvPicPr>
            <p:cNvPr id="23" name="object 17">
              <a:extLst>
                <a:ext uri="{FF2B5EF4-FFF2-40B4-BE49-F238E27FC236}">
                  <a16:creationId xmlns:a16="http://schemas.microsoft.com/office/drawing/2014/main" id="{58985D87-0C1A-40FE-830F-47F61F40510C}"/>
                </a:ext>
              </a:extLst>
            </p:cNvPr>
            <p:cNvPicPr/>
            <p:nvPr/>
          </p:nvPicPr>
          <p:blipFill>
            <a:blip r:embed="rId11" cstate="print"/>
            <a:stretch>
              <a:fillRect/>
            </a:stretch>
          </p:blipFill>
          <p:spPr>
            <a:xfrm>
              <a:off x="2155724" y="7045320"/>
              <a:ext cx="84797" cy="63969"/>
            </a:xfrm>
            <a:prstGeom prst="rect">
              <a:avLst/>
            </a:prstGeom>
          </p:spPr>
        </p:pic>
        <p:pic>
          <p:nvPicPr>
            <p:cNvPr id="24" name="object 18">
              <a:extLst>
                <a:ext uri="{FF2B5EF4-FFF2-40B4-BE49-F238E27FC236}">
                  <a16:creationId xmlns:a16="http://schemas.microsoft.com/office/drawing/2014/main" id="{239BDFC2-164C-40C1-A400-B8E0650DD342}"/>
                </a:ext>
              </a:extLst>
            </p:cNvPr>
            <p:cNvPicPr/>
            <p:nvPr/>
          </p:nvPicPr>
          <p:blipFill>
            <a:blip r:embed="rId12" cstate="print"/>
            <a:stretch>
              <a:fillRect/>
            </a:stretch>
          </p:blipFill>
          <p:spPr>
            <a:xfrm>
              <a:off x="2274648" y="7044745"/>
              <a:ext cx="82105" cy="65112"/>
            </a:xfrm>
            <a:prstGeom prst="rect">
              <a:avLst/>
            </a:prstGeom>
          </p:spPr>
        </p:pic>
        <p:sp>
          <p:nvSpPr>
            <p:cNvPr id="25" name="object 19">
              <a:extLst>
                <a:ext uri="{FF2B5EF4-FFF2-40B4-BE49-F238E27FC236}">
                  <a16:creationId xmlns:a16="http://schemas.microsoft.com/office/drawing/2014/main" id="{318B9D0D-24C2-4BF5-98BE-BE6D0777BCCB}"/>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0">
              <a:extLst>
                <a:ext uri="{FF2B5EF4-FFF2-40B4-BE49-F238E27FC236}">
                  <a16:creationId xmlns:a16="http://schemas.microsoft.com/office/drawing/2014/main" id="{0BFF97FA-967E-491C-9603-F1F6E3A68498}"/>
                </a:ext>
              </a:extLst>
            </p:cNvPr>
            <p:cNvPicPr/>
            <p:nvPr/>
          </p:nvPicPr>
          <p:blipFill>
            <a:blip r:embed="rId13" cstate="print"/>
            <a:stretch>
              <a:fillRect/>
            </a:stretch>
          </p:blipFill>
          <p:spPr>
            <a:xfrm>
              <a:off x="2440928" y="7045320"/>
              <a:ext cx="84810" cy="63969"/>
            </a:xfrm>
            <a:prstGeom prst="rect">
              <a:avLst/>
            </a:prstGeom>
          </p:spPr>
        </p:pic>
        <p:pic>
          <p:nvPicPr>
            <p:cNvPr id="27" name="object 21">
              <a:extLst>
                <a:ext uri="{FF2B5EF4-FFF2-40B4-BE49-F238E27FC236}">
                  <a16:creationId xmlns:a16="http://schemas.microsoft.com/office/drawing/2014/main" id="{141B725E-23C1-4AF4-9A9D-6C9167D38124}"/>
                </a:ext>
              </a:extLst>
            </p:cNvPr>
            <p:cNvPicPr/>
            <p:nvPr/>
          </p:nvPicPr>
          <p:blipFill>
            <a:blip r:embed="rId14" cstate="print"/>
            <a:stretch>
              <a:fillRect/>
            </a:stretch>
          </p:blipFill>
          <p:spPr>
            <a:xfrm>
              <a:off x="2561193" y="7045320"/>
              <a:ext cx="68592" cy="63969"/>
            </a:xfrm>
            <a:prstGeom prst="rect">
              <a:avLst/>
            </a:prstGeom>
          </p:spPr>
        </p:pic>
        <p:pic>
          <p:nvPicPr>
            <p:cNvPr id="28" name="object 22">
              <a:extLst>
                <a:ext uri="{FF2B5EF4-FFF2-40B4-BE49-F238E27FC236}">
                  <a16:creationId xmlns:a16="http://schemas.microsoft.com/office/drawing/2014/main" id="{B791CDA9-AB14-452D-A13B-970C9A12A2B1}"/>
                </a:ext>
              </a:extLst>
            </p:cNvPr>
            <p:cNvPicPr/>
            <p:nvPr/>
          </p:nvPicPr>
          <p:blipFill>
            <a:blip r:embed="rId5" cstate="print"/>
            <a:stretch>
              <a:fillRect/>
            </a:stretch>
          </p:blipFill>
          <p:spPr>
            <a:xfrm>
              <a:off x="2662793" y="7045320"/>
              <a:ext cx="68580" cy="63969"/>
            </a:xfrm>
            <a:prstGeom prst="rect">
              <a:avLst/>
            </a:prstGeom>
          </p:spPr>
        </p:pic>
        <p:pic>
          <p:nvPicPr>
            <p:cNvPr id="29" name="object 23">
              <a:extLst>
                <a:ext uri="{FF2B5EF4-FFF2-40B4-BE49-F238E27FC236}">
                  <a16:creationId xmlns:a16="http://schemas.microsoft.com/office/drawing/2014/main" id="{5B4EBCEF-4ABB-42A4-9C2E-9F81895AB984}"/>
                </a:ext>
              </a:extLst>
            </p:cNvPr>
            <p:cNvPicPr/>
            <p:nvPr/>
          </p:nvPicPr>
          <p:blipFill>
            <a:blip r:embed="rId15" cstate="print"/>
            <a:stretch>
              <a:fillRect/>
            </a:stretch>
          </p:blipFill>
          <p:spPr>
            <a:xfrm>
              <a:off x="2764381" y="7045332"/>
              <a:ext cx="78079" cy="63957"/>
            </a:xfrm>
            <a:prstGeom prst="rect">
              <a:avLst/>
            </a:prstGeom>
          </p:spPr>
        </p:pic>
        <p:sp>
          <p:nvSpPr>
            <p:cNvPr id="30" name="object 24">
              <a:extLst>
                <a:ext uri="{FF2B5EF4-FFF2-40B4-BE49-F238E27FC236}">
                  <a16:creationId xmlns:a16="http://schemas.microsoft.com/office/drawing/2014/main" id="{69330BDE-F16B-4D78-AD24-54709B512D32}"/>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1" name="object 25">
              <a:extLst>
                <a:ext uri="{FF2B5EF4-FFF2-40B4-BE49-F238E27FC236}">
                  <a16:creationId xmlns:a16="http://schemas.microsoft.com/office/drawing/2014/main" id="{4A105269-C3B4-4568-AECC-EF049EC4B515}"/>
                </a:ext>
              </a:extLst>
            </p:cNvPr>
            <p:cNvPicPr/>
            <p:nvPr/>
          </p:nvPicPr>
          <p:blipFill>
            <a:blip r:embed="rId6" cstate="print"/>
            <a:stretch>
              <a:fillRect/>
            </a:stretch>
          </p:blipFill>
          <p:spPr>
            <a:xfrm>
              <a:off x="2927000" y="7045320"/>
              <a:ext cx="84810" cy="63969"/>
            </a:xfrm>
            <a:prstGeom prst="rect">
              <a:avLst/>
            </a:prstGeom>
          </p:spPr>
        </p:pic>
        <p:pic>
          <p:nvPicPr>
            <p:cNvPr id="32" name="object 26">
              <a:extLst>
                <a:ext uri="{FF2B5EF4-FFF2-40B4-BE49-F238E27FC236}">
                  <a16:creationId xmlns:a16="http://schemas.microsoft.com/office/drawing/2014/main" id="{AE4869C1-A837-4991-B471-C47C76611837}"/>
                </a:ext>
              </a:extLst>
            </p:cNvPr>
            <p:cNvPicPr/>
            <p:nvPr/>
          </p:nvPicPr>
          <p:blipFill>
            <a:blip r:embed="rId16" cstate="print"/>
            <a:stretch>
              <a:fillRect/>
            </a:stretch>
          </p:blipFill>
          <p:spPr>
            <a:xfrm>
              <a:off x="3045924" y="7044745"/>
              <a:ext cx="82118" cy="65112"/>
            </a:xfrm>
            <a:prstGeom prst="rect">
              <a:avLst/>
            </a:prstGeom>
          </p:spPr>
        </p:pic>
      </p:grpSp>
      <p:grpSp>
        <p:nvGrpSpPr>
          <p:cNvPr id="33" name="object 28">
            <a:extLst>
              <a:ext uri="{FF2B5EF4-FFF2-40B4-BE49-F238E27FC236}">
                <a16:creationId xmlns:a16="http://schemas.microsoft.com/office/drawing/2014/main" id="{D6BAE355-FAA8-484A-8133-0FA25312A351}"/>
              </a:ext>
            </a:extLst>
          </p:cNvPr>
          <p:cNvGrpSpPr/>
          <p:nvPr/>
        </p:nvGrpSpPr>
        <p:grpSpPr>
          <a:xfrm>
            <a:off x="3252827" y="6479571"/>
            <a:ext cx="900430" cy="65405"/>
            <a:chOff x="3252827" y="7044650"/>
            <a:chExt cx="900430" cy="65405"/>
          </a:xfrm>
        </p:grpSpPr>
        <p:pic>
          <p:nvPicPr>
            <p:cNvPr id="34" name="object 29">
              <a:extLst>
                <a:ext uri="{FF2B5EF4-FFF2-40B4-BE49-F238E27FC236}">
                  <a16:creationId xmlns:a16="http://schemas.microsoft.com/office/drawing/2014/main" id="{870026FF-78B7-401A-901C-B659B4B796E9}"/>
                </a:ext>
              </a:extLst>
            </p:cNvPr>
            <p:cNvPicPr/>
            <p:nvPr/>
          </p:nvPicPr>
          <p:blipFill>
            <a:blip r:embed="rId17" cstate="print"/>
            <a:stretch>
              <a:fillRect/>
            </a:stretch>
          </p:blipFill>
          <p:spPr>
            <a:xfrm>
              <a:off x="3252827" y="7044753"/>
              <a:ext cx="77139" cy="65112"/>
            </a:xfrm>
            <a:prstGeom prst="rect">
              <a:avLst/>
            </a:prstGeom>
          </p:spPr>
        </p:pic>
        <p:pic>
          <p:nvPicPr>
            <p:cNvPr id="35" name="object 30">
              <a:extLst>
                <a:ext uri="{FF2B5EF4-FFF2-40B4-BE49-F238E27FC236}">
                  <a16:creationId xmlns:a16="http://schemas.microsoft.com/office/drawing/2014/main" id="{67018091-6978-4A43-A29E-FF1DC5C7F068}"/>
                </a:ext>
              </a:extLst>
            </p:cNvPr>
            <p:cNvPicPr/>
            <p:nvPr/>
          </p:nvPicPr>
          <p:blipFill>
            <a:blip r:embed="rId18" cstate="print"/>
            <a:stretch>
              <a:fillRect/>
            </a:stretch>
          </p:blipFill>
          <p:spPr>
            <a:xfrm>
              <a:off x="3362447" y="7044650"/>
              <a:ext cx="85260" cy="65316"/>
            </a:xfrm>
            <a:prstGeom prst="rect">
              <a:avLst/>
            </a:prstGeom>
          </p:spPr>
        </p:pic>
        <p:sp>
          <p:nvSpPr>
            <p:cNvPr id="36" name="object 31">
              <a:extLst>
                <a:ext uri="{FF2B5EF4-FFF2-40B4-BE49-F238E27FC236}">
                  <a16:creationId xmlns:a16="http://schemas.microsoft.com/office/drawing/2014/main" id="{C0112DE6-53B0-4647-B380-1ABD9F180B07}"/>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7" name="object 32">
              <a:extLst>
                <a:ext uri="{FF2B5EF4-FFF2-40B4-BE49-F238E27FC236}">
                  <a16:creationId xmlns:a16="http://schemas.microsoft.com/office/drawing/2014/main" id="{3DBA9B3F-748F-4982-87EE-BB02783A2C5F}"/>
                </a:ext>
              </a:extLst>
            </p:cNvPr>
            <p:cNvPicPr/>
            <p:nvPr/>
          </p:nvPicPr>
          <p:blipFill>
            <a:blip r:embed="rId19" cstate="print"/>
            <a:stretch>
              <a:fillRect/>
            </a:stretch>
          </p:blipFill>
          <p:spPr>
            <a:xfrm>
              <a:off x="3573645" y="7045319"/>
              <a:ext cx="79438" cy="64642"/>
            </a:xfrm>
            <a:prstGeom prst="rect">
              <a:avLst/>
            </a:prstGeom>
          </p:spPr>
        </p:pic>
        <p:pic>
          <p:nvPicPr>
            <p:cNvPr id="38" name="object 33">
              <a:extLst>
                <a:ext uri="{FF2B5EF4-FFF2-40B4-BE49-F238E27FC236}">
                  <a16:creationId xmlns:a16="http://schemas.microsoft.com/office/drawing/2014/main" id="{C7EBD022-8A52-4A89-9D2C-588A26437D97}"/>
                </a:ext>
              </a:extLst>
            </p:cNvPr>
            <p:cNvPicPr/>
            <p:nvPr/>
          </p:nvPicPr>
          <p:blipFill>
            <a:blip r:embed="rId20" cstate="print"/>
            <a:stretch>
              <a:fillRect/>
            </a:stretch>
          </p:blipFill>
          <p:spPr>
            <a:xfrm>
              <a:off x="3683495" y="7045337"/>
              <a:ext cx="74904" cy="63957"/>
            </a:xfrm>
            <a:prstGeom prst="rect">
              <a:avLst/>
            </a:prstGeom>
          </p:spPr>
        </p:pic>
        <p:sp>
          <p:nvSpPr>
            <p:cNvPr id="39" name="object 34">
              <a:extLst>
                <a:ext uri="{FF2B5EF4-FFF2-40B4-BE49-F238E27FC236}">
                  <a16:creationId xmlns:a16="http://schemas.microsoft.com/office/drawing/2014/main" id="{6B8701AE-665E-4D4F-BBAE-63182D2DC33E}"/>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object 35">
              <a:extLst>
                <a:ext uri="{FF2B5EF4-FFF2-40B4-BE49-F238E27FC236}">
                  <a16:creationId xmlns:a16="http://schemas.microsoft.com/office/drawing/2014/main" id="{338BCDA7-3CC1-4D6C-9F83-A4557A65E2A8}"/>
                </a:ext>
              </a:extLst>
            </p:cNvPr>
            <p:cNvPicPr/>
            <p:nvPr/>
          </p:nvPicPr>
          <p:blipFill>
            <a:blip r:embed="rId21" cstate="print"/>
            <a:stretch>
              <a:fillRect/>
            </a:stretch>
          </p:blipFill>
          <p:spPr>
            <a:xfrm>
              <a:off x="3837916" y="7044650"/>
              <a:ext cx="85260" cy="65316"/>
            </a:xfrm>
            <a:prstGeom prst="rect">
              <a:avLst/>
            </a:prstGeom>
          </p:spPr>
        </p:pic>
        <p:pic>
          <p:nvPicPr>
            <p:cNvPr id="41" name="object 36">
              <a:extLst>
                <a:ext uri="{FF2B5EF4-FFF2-40B4-BE49-F238E27FC236}">
                  <a16:creationId xmlns:a16="http://schemas.microsoft.com/office/drawing/2014/main" id="{3A2F3A7C-01AF-4611-9372-76AE65FF537A}"/>
                </a:ext>
              </a:extLst>
            </p:cNvPr>
            <p:cNvPicPr/>
            <p:nvPr/>
          </p:nvPicPr>
          <p:blipFill>
            <a:blip r:embed="rId22" cstate="print"/>
            <a:stretch>
              <a:fillRect/>
            </a:stretch>
          </p:blipFill>
          <p:spPr>
            <a:xfrm>
              <a:off x="3957301" y="7045319"/>
              <a:ext cx="84797" cy="63969"/>
            </a:xfrm>
            <a:prstGeom prst="rect">
              <a:avLst/>
            </a:prstGeom>
          </p:spPr>
        </p:pic>
        <p:pic>
          <p:nvPicPr>
            <p:cNvPr id="42" name="object 37">
              <a:extLst>
                <a:ext uri="{FF2B5EF4-FFF2-40B4-BE49-F238E27FC236}">
                  <a16:creationId xmlns:a16="http://schemas.microsoft.com/office/drawing/2014/main" id="{66FEACB9-A167-46E0-9FBA-756B1EFF18AB}"/>
                </a:ext>
              </a:extLst>
            </p:cNvPr>
            <p:cNvPicPr/>
            <p:nvPr/>
          </p:nvPicPr>
          <p:blipFill>
            <a:blip r:embed="rId23" cstate="print"/>
            <a:stretch>
              <a:fillRect/>
            </a:stretch>
          </p:blipFill>
          <p:spPr>
            <a:xfrm>
              <a:off x="4076044" y="7044753"/>
              <a:ext cx="77114" cy="65112"/>
            </a:xfrm>
            <a:prstGeom prst="rect">
              <a:avLst/>
            </a:prstGeom>
          </p:spPr>
        </p:pic>
      </p:grpSp>
      <p:sp>
        <p:nvSpPr>
          <p:cNvPr id="2" name="TextBox 1">
            <a:extLst>
              <a:ext uri="{FF2B5EF4-FFF2-40B4-BE49-F238E27FC236}">
                <a16:creationId xmlns:a16="http://schemas.microsoft.com/office/drawing/2014/main" id="{6CBAF1BE-0A21-6EAF-1CFB-2E3355B1E4F6}"/>
              </a:ext>
            </a:extLst>
          </p:cNvPr>
          <p:cNvSpPr txBox="1"/>
          <p:nvPr/>
        </p:nvSpPr>
        <p:spPr>
          <a:xfrm>
            <a:off x="631541" y="1856057"/>
            <a:ext cx="6043084" cy="4524315"/>
          </a:xfrm>
          <a:prstGeom prst="rect">
            <a:avLst/>
          </a:prstGeom>
          <a:noFill/>
        </p:spPr>
        <p:txBody>
          <a:bodyPr wrap="square" rtlCol="0">
            <a:spAutoFit/>
          </a:bodyPr>
          <a:lstStyle/>
          <a:p>
            <a:pPr marL="285750" indent="-285750">
              <a:buClr>
                <a:srgbClr val="93D500"/>
              </a:buClr>
              <a:buFont typeface="Wingdings" panose="05000000000000000000" pitchFamily="2" charset="2"/>
              <a:buChar char="§"/>
            </a:pPr>
            <a:r>
              <a:rPr lang="en-US" dirty="0">
                <a:solidFill>
                  <a:srgbClr val="415364"/>
                </a:solidFill>
              </a:rPr>
              <a:t>We work on every Refinery, Petrochemical plant and Offshore Asset in Thailand/Vietnam/Myanmar and many more throughout the Asian region.</a:t>
            </a:r>
          </a:p>
          <a:p>
            <a:endParaRPr lang="en-US" dirty="0">
              <a:solidFill>
                <a:srgbClr val="415364"/>
              </a:solidFill>
            </a:endParaRPr>
          </a:p>
          <a:p>
            <a:pPr marL="285750" indent="-285750">
              <a:buClr>
                <a:srgbClr val="93D500"/>
              </a:buClr>
              <a:buFont typeface="Wingdings" panose="05000000000000000000" pitchFamily="2" charset="2"/>
              <a:buChar char="§"/>
            </a:pPr>
            <a:r>
              <a:rPr lang="en-US" dirty="0">
                <a:solidFill>
                  <a:srgbClr val="415364"/>
                </a:solidFill>
              </a:rPr>
              <a:t>Major Contractor to support maintenance activity in Thailand</a:t>
            </a:r>
          </a:p>
          <a:p>
            <a:pPr marL="285750" indent="-285750">
              <a:buClr>
                <a:srgbClr val="93D500"/>
              </a:buClr>
              <a:buFont typeface="Wingdings" panose="05000000000000000000" pitchFamily="2" charset="2"/>
              <a:buChar char="§"/>
            </a:pPr>
            <a:endParaRPr lang="en-US" dirty="0">
              <a:solidFill>
                <a:srgbClr val="415364"/>
              </a:solidFill>
            </a:endParaRPr>
          </a:p>
          <a:p>
            <a:pPr marL="285750" indent="-285750">
              <a:buClr>
                <a:srgbClr val="93D500"/>
              </a:buClr>
              <a:buFont typeface="Wingdings" panose="05000000000000000000" pitchFamily="2" charset="2"/>
              <a:buChar char="§"/>
            </a:pPr>
            <a:r>
              <a:rPr lang="en-US" dirty="0">
                <a:solidFill>
                  <a:srgbClr val="415364"/>
                </a:solidFill>
              </a:rPr>
              <a:t>40 Term Contracts covering wide range of maintenance services throughout Thailand/Vietnam  and neighboring countries.</a:t>
            </a:r>
          </a:p>
          <a:p>
            <a:pPr>
              <a:buClr>
                <a:srgbClr val="93D500"/>
              </a:buClr>
            </a:pPr>
            <a:endParaRPr lang="en-US" dirty="0">
              <a:solidFill>
                <a:srgbClr val="415364"/>
              </a:solidFill>
            </a:endParaRPr>
          </a:p>
          <a:p>
            <a:pPr marL="285750" indent="-285750">
              <a:buClr>
                <a:srgbClr val="93D500"/>
              </a:buClr>
              <a:buFont typeface="Wingdings" panose="05000000000000000000" pitchFamily="2" charset="2"/>
              <a:buChar char="§"/>
            </a:pPr>
            <a:r>
              <a:rPr lang="en-US" dirty="0">
                <a:solidFill>
                  <a:srgbClr val="415364"/>
                </a:solidFill>
              </a:rPr>
              <a:t>Specialist in Chemical Cleaning and Decontamination Service </a:t>
            </a:r>
          </a:p>
          <a:p>
            <a:pPr marL="285750" indent="-285750">
              <a:buFont typeface="Wingdings" panose="05000000000000000000" pitchFamily="2" charset="2"/>
              <a:buChar char="§"/>
            </a:pPr>
            <a:endParaRPr lang="en-US" dirty="0">
              <a:solidFill>
                <a:srgbClr val="415364"/>
              </a:solidFill>
            </a:endParaRPr>
          </a:p>
          <a:p>
            <a:pPr marL="285750" indent="-285750">
              <a:buFont typeface="Wingdings" panose="05000000000000000000" pitchFamily="2" charset="2"/>
              <a:buChar char="§"/>
            </a:pPr>
            <a:endParaRPr lang="en-US" dirty="0">
              <a:solidFill>
                <a:srgbClr val="415364"/>
              </a:solidFill>
            </a:endParaRPr>
          </a:p>
          <a:p>
            <a:pPr marL="285750" indent="-285750">
              <a:buFont typeface="Wingdings" panose="05000000000000000000" pitchFamily="2" charset="2"/>
              <a:buChar char="§"/>
            </a:pPr>
            <a:endParaRPr lang="en-US" dirty="0">
              <a:solidFill>
                <a:srgbClr val="415364"/>
              </a:solidFill>
            </a:endParaRPr>
          </a:p>
        </p:txBody>
      </p:sp>
      <p:pic>
        <p:nvPicPr>
          <p:cNvPr id="4" name="Picture 3" descr="A picture containing close&#10;&#10;Description automatically generated">
            <a:extLst>
              <a:ext uri="{FF2B5EF4-FFF2-40B4-BE49-F238E27FC236}">
                <a16:creationId xmlns:a16="http://schemas.microsoft.com/office/drawing/2014/main" id="{2C34D1AE-2C7D-5A7E-8080-A5203F5347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54685" y="2197076"/>
            <a:ext cx="4460807" cy="2973871"/>
          </a:xfrm>
          <a:prstGeom prst="rect">
            <a:avLst/>
          </a:prstGeom>
          <a:effectLst>
            <a:softEdge rad="50800"/>
          </a:effectLst>
        </p:spPr>
      </p:pic>
    </p:spTree>
    <p:extLst>
      <p:ext uri="{BB962C8B-B14F-4D97-AF65-F5344CB8AC3E}">
        <p14:creationId xmlns:p14="http://schemas.microsoft.com/office/powerpoint/2010/main" val="340806709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2A8B6A0-25C5-B901-1321-CB3BB5BF65DD}"/>
              </a:ext>
            </a:extLst>
          </p:cNvPr>
          <p:cNvGrpSpPr>
            <a:grpSpLocks/>
          </p:cNvGrpSpPr>
          <p:nvPr/>
        </p:nvGrpSpPr>
        <p:grpSpPr>
          <a:xfrm>
            <a:off x="3789045" y="1645068"/>
            <a:ext cx="4635053" cy="4635053"/>
            <a:chOff x="3482163" y="837023"/>
            <a:chExt cx="5218063" cy="5218063"/>
          </a:xfrm>
          <a:effectLst>
            <a:outerShdw blurRad="63500" sx="102000" sy="102000" algn="ctr" rotWithShape="0">
              <a:prstClr val="black">
                <a:alpha val="40000"/>
              </a:prstClr>
            </a:outerShdw>
          </a:effectLst>
        </p:grpSpPr>
        <p:sp>
          <p:nvSpPr>
            <p:cNvPr id="26" name="Oval 25">
              <a:extLst>
                <a:ext uri="{FF2B5EF4-FFF2-40B4-BE49-F238E27FC236}">
                  <a16:creationId xmlns:a16="http://schemas.microsoft.com/office/drawing/2014/main" id="{376AF5F0-31CD-9050-2E2A-F9AF1C7C2FD3}"/>
                </a:ext>
              </a:extLst>
            </p:cNvPr>
            <p:cNvSpPr>
              <a:spLocks/>
            </p:cNvSpPr>
            <p:nvPr/>
          </p:nvSpPr>
          <p:spPr>
            <a:xfrm>
              <a:off x="3482163" y="837023"/>
              <a:ext cx="5218063" cy="52180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ircular chart with text&#10;&#10;Description automatically generated">
              <a:extLst>
                <a:ext uri="{FF2B5EF4-FFF2-40B4-BE49-F238E27FC236}">
                  <a16:creationId xmlns:a16="http://schemas.microsoft.com/office/drawing/2014/main" id="{B0CA9454-9ED5-8399-8A46-ECCEF5D969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509" y="892439"/>
              <a:ext cx="5073122" cy="5073122"/>
            </a:xfrm>
            <a:prstGeom prst="rect">
              <a:avLst/>
            </a:prstGeom>
          </p:spPr>
        </p:pic>
      </p:grpSp>
      <p:pic>
        <p:nvPicPr>
          <p:cNvPr id="84" name="Picture 83" descr="Icon&#10;&#10;Description automatically generated with medium confidence">
            <a:extLst>
              <a:ext uri="{FF2B5EF4-FFF2-40B4-BE49-F238E27FC236}">
                <a16:creationId xmlns:a16="http://schemas.microsoft.com/office/drawing/2014/main" id="{FF159019-B39F-B2CC-69FC-337F5EDA8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85" name="object 38">
            <a:extLst>
              <a:ext uri="{FF2B5EF4-FFF2-40B4-BE49-F238E27FC236}">
                <a16:creationId xmlns:a16="http://schemas.microsoft.com/office/drawing/2014/main" id="{D42F80EB-DCA5-6C45-E7CA-8CCF02ECE85F}"/>
              </a:ext>
            </a:extLst>
          </p:cNvPr>
          <p:cNvSpPr txBox="1">
            <a:spLocks/>
          </p:cNvSpPr>
          <p:nvPr/>
        </p:nvSpPr>
        <p:spPr>
          <a:xfrm>
            <a:off x="2306456" y="397467"/>
            <a:ext cx="9656944" cy="582211"/>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7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CR3 SERVICES</a:t>
            </a:r>
          </a:p>
        </p:txBody>
      </p:sp>
      <p:sp>
        <p:nvSpPr>
          <p:cNvPr id="86" name="object 39">
            <a:extLst>
              <a:ext uri="{FF2B5EF4-FFF2-40B4-BE49-F238E27FC236}">
                <a16:creationId xmlns:a16="http://schemas.microsoft.com/office/drawing/2014/main" id="{234E8F1D-10C3-6ECA-988D-AED4CD420573}"/>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3">
            <a:extLst>
              <a:ext uri="{FF2B5EF4-FFF2-40B4-BE49-F238E27FC236}">
                <a16:creationId xmlns:a16="http://schemas.microsoft.com/office/drawing/2014/main" id="{47EFBBB1-3B68-870B-45F4-654325DB80A1}"/>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88" name="object 4">
            <a:extLst>
              <a:ext uri="{FF2B5EF4-FFF2-40B4-BE49-F238E27FC236}">
                <a16:creationId xmlns:a16="http://schemas.microsoft.com/office/drawing/2014/main" id="{15C1296F-F07F-94AA-54C6-B94E25490045}"/>
              </a:ext>
            </a:extLst>
          </p:cNvPr>
          <p:cNvGrpSpPr/>
          <p:nvPr/>
        </p:nvGrpSpPr>
        <p:grpSpPr>
          <a:xfrm>
            <a:off x="359995" y="6391091"/>
            <a:ext cx="803275" cy="243840"/>
            <a:chOff x="359995" y="6956170"/>
            <a:chExt cx="803275" cy="243840"/>
          </a:xfrm>
        </p:grpSpPr>
        <p:pic>
          <p:nvPicPr>
            <p:cNvPr id="89" name="object 5">
              <a:extLst>
                <a:ext uri="{FF2B5EF4-FFF2-40B4-BE49-F238E27FC236}">
                  <a16:creationId xmlns:a16="http://schemas.microsoft.com/office/drawing/2014/main" id="{A941CA2E-E437-E6FE-5152-37BE223492BE}"/>
                </a:ext>
              </a:extLst>
            </p:cNvPr>
            <p:cNvPicPr/>
            <p:nvPr/>
          </p:nvPicPr>
          <p:blipFill>
            <a:blip r:embed="rId4" cstate="print"/>
            <a:stretch>
              <a:fillRect/>
            </a:stretch>
          </p:blipFill>
          <p:spPr>
            <a:xfrm>
              <a:off x="913664" y="6956170"/>
              <a:ext cx="249110" cy="243814"/>
            </a:xfrm>
            <a:prstGeom prst="rect">
              <a:avLst/>
            </a:prstGeom>
          </p:spPr>
        </p:pic>
        <p:sp>
          <p:nvSpPr>
            <p:cNvPr id="90" name="object 6">
              <a:extLst>
                <a:ext uri="{FF2B5EF4-FFF2-40B4-BE49-F238E27FC236}">
                  <a16:creationId xmlns:a16="http://schemas.microsoft.com/office/drawing/2014/main" id="{11802B0E-1247-142A-D8D5-1579A48F582E}"/>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1" name="object 7">
            <a:extLst>
              <a:ext uri="{FF2B5EF4-FFF2-40B4-BE49-F238E27FC236}">
                <a16:creationId xmlns:a16="http://schemas.microsoft.com/office/drawing/2014/main" id="{F49BA30D-4285-91D5-BB77-36A3141FE239}"/>
              </a:ext>
            </a:extLst>
          </p:cNvPr>
          <p:cNvGrpSpPr/>
          <p:nvPr/>
        </p:nvGrpSpPr>
        <p:grpSpPr>
          <a:xfrm>
            <a:off x="1301871" y="6479666"/>
            <a:ext cx="630555" cy="65405"/>
            <a:chOff x="1301871" y="7044745"/>
            <a:chExt cx="630555" cy="65405"/>
          </a:xfrm>
        </p:grpSpPr>
        <p:pic>
          <p:nvPicPr>
            <p:cNvPr id="92" name="object 8">
              <a:extLst>
                <a:ext uri="{FF2B5EF4-FFF2-40B4-BE49-F238E27FC236}">
                  <a16:creationId xmlns:a16="http://schemas.microsoft.com/office/drawing/2014/main" id="{843B54C8-6053-E899-5FDA-EFB2E7744D82}"/>
                </a:ext>
              </a:extLst>
            </p:cNvPr>
            <p:cNvPicPr/>
            <p:nvPr/>
          </p:nvPicPr>
          <p:blipFill>
            <a:blip r:embed="rId5" cstate="print"/>
            <a:stretch>
              <a:fillRect/>
            </a:stretch>
          </p:blipFill>
          <p:spPr>
            <a:xfrm>
              <a:off x="1301871" y="7045320"/>
              <a:ext cx="68580" cy="63969"/>
            </a:xfrm>
            <a:prstGeom prst="rect">
              <a:avLst/>
            </a:prstGeom>
          </p:spPr>
        </p:pic>
        <p:pic>
          <p:nvPicPr>
            <p:cNvPr id="93" name="object 9">
              <a:extLst>
                <a:ext uri="{FF2B5EF4-FFF2-40B4-BE49-F238E27FC236}">
                  <a16:creationId xmlns:a16="http://schemas.microsoft.com/office/drawing/2014/main" id="{44E0F400-CC6D-1C52-21F9-E45470BCA331}"/>
                </a:ext>
              </a:extLst>
            </p:cNvPr>
            <p:cNvPicPr/>
            <p:nvPr/>
          </p:nvPicPr>
          <p:blipFill>
            <a:blip r:embed="rId6" cstate="print"/>
            <a:stretch>
              <a:fillRect/>
            </a:stretch>
          </p:blipFill>
          <p:spPr>
            <a:xfrm>
              <a:off x="1403460" y="7045320"/>
              <a:ext cx="84810" cy="63969"/>
            </a:xfrm>
            <a:prstGeom prst="rect">
              <a:avLst/>
            </a:prstGeom>
          </p:spPr>
        </p:pic>
        <p:pic>
          <p:nvPicPr>
            <p:cNvPr id="94" name="object 10">
              <a:extLst>
                <a:ext uri="{FF2B5EF4-FFF2-40B4-BE49-F238E27FC236}">
                  <a16:creationId xmlns:a16="http://schemas.microsoft.com/office/drawing/2014/main" id="{A384F2FF-ADD9-DCB1-103D-64FDB9411380}"/>
                </a:ext>
              </a:extLst>
            </p:cNvPr>
            <p:cNvPicPr/>
            <p:nvPr/>
          </p:nvPicPr>
          <p:blipFill>
            <a:blip r:embed="rId7" cstate="print"/>
            <a:stretch>
              <a:fillRect/>
            </a:stretch>
          </p:blipFill>
          <p:spPr>
            <a:xfrm>
              <a:off x="1523738" y="7045320"/>
              <a:ext cx="68580" cy="63969"/>
            </a:xfrm>
            <a:prstGeom prst="rect">
              <a:avLst/>
            </a:prstGeom>
          </p:spPr>
        </p:pic>
        <p:pic>
          <p:nvPicPr>
            <p:cNvPr id="95" name="object 11">
              <a:extLst>
                <a:ext uri="{FF2B5EF4-FFF2-40B4-BE49-F238E27FC236}">
                  <a16:creationId xmlns:a16="http://schemas.microsoft.com/office/drawing/2014/main" id="{2A50FABF-48BD-52C4-508E-41167E7B4F7D}"/>
                </a:ext>
              </a:extLst>
            </p:cNvPr>
            <p:cNvPicPr/>
            <p:nvPr/>
          </p:nvPicPr>
          <p:blipFill>
            <a:blip r:embed="rId8" cstate="print"/>
            <a:stretch>
              <a:fillRect/>
            </a:stretch>
          </p:blipFill>
          <p:spPr>
            <a:xfrm>
              <a:off x="1625325" y="7045332"/>
              <a:ext cx="78079" cy="63957"/>
            </a:xfrm>
            <a:prstGeom prst="rect">
              <a:avLst/>
            </a:prstGeom>
          </p:spPr>
        </p:pic>
        <p:pic>
          <p:nvPicPr>
            <p:cNvPr id="96" name="object 12">
              <a:extLst>
                <a:ext uri="{FF2B5EF4-FFF2-40B4-BE49-F238E27FC236}">
                  <a16:creationId xmlns:a16="http://schemas.microsoft.com/office/drawing/2014/main" id="{5772B099-30E3-362B-31D7-C3AB381A2065}"/>
                </a:ext>
              </a:extLst>
            </p:cNvPr>
            <p:cNvPicPr/>
            <p:nvPr/>
          </p:nvPicPr>
          <p:blipFill>
            <a:blip r:embed="rId9" cstate="print"/>
            <a:stretch>
              <a:fillRect/>
            </a:stretch>
          </p:blipFill>
          <p:spPr>
            <a:xfrm>
              <a:off x="1736398" y="7044745"/>
              <a:ext cx="82118" cy="65112"/>
            </a:xfrm>
            <a:prstGeom prst="rect">
              <a:avLst/>
            </a:prstGeom>
          </p:spPr>
        </p:pic>
        <p:pic>
          <p:nvPicPr>
            <p:cNvPr id="97" name="object 13">
              <a:extLst>
                <a:ext uri="{FF2B5EF4-FFF2-40B4-BE49-F238E27FC236}">
                  <a16:creationId xmlns:a16="http://schemas.microsoft.com/office/drawing/2014/main" id="{D2022CB5-4DDE-C540-E3EC-A0BFA132E03B}"/>
                </a:ext>
              </a:extLst>
            </p:cNvPr>
            <p:cNvPicPr/>
            <p:nvPr/>
          </p:nvPicPr>
          <p:blipFill>
            <a:blip r:embed="rId10" cstate="print"/>
            <a:stretch>
              <a:fillRect/>
            </a:stretch>
          </p:blipFill>
          <p:spPr>
            <a:xfrm>
              <a:off x="1843871" y="7045320"/>
              <a:ext cx="87947" cy="63969"/>
            </a:xfrm>
            <a:prstGeom prst="rect">
              <a:avLst/>
            </a:prstGeom>
          </p:spPr>
        </p:pic>
      </p:grpSp>
      <p:grpSp>
        <p:nvGrpSpPr>
          <p:cNvPr id="98" name="object 15">
            <a:extLst>
              <a:ext uri="{FF2B5EF4-FFF2-40B4-BE49-F238E27FC236}">
                <a16:creationId xmlns:a16="http://schemas.microsoft.com/office/drawing/2014/main" id="{6083ED77-335A-AA60-BBB4-A0761E8EBFF4}"/>
              </a:ext>
            </a:extLst>
          </p:cNvPr>
          <p:cNvGrpSpPr/>
          <p:nvPr/>
        </p:nvGrpSpPr>
        <p:grpSpPr>
          <a:xfrm>
            <a:off x="2054136" y="6479666"/>
            <a:ext cx="1074420" cy="65405"/>
            <a:chOff x="2054136" y="7044745"/>
            <a:chExt cx="1074420" cy="65405"/>
          </a:xfrm>
        </p:grpSpPr>
        <p:pic>
          <p:nvPicPr>
            <p:cNvPr id="99" name="object 16">
              <a:extLst>
                <a:ext uri="{FF2B5EF4-FFF2-40B4-BE49-F238E27FC236}">
                  <a16:creationId xmlns:a16="http://schemas.microsoft.com/office/drawing/2014/main" id="{347933AE-628A-917D-C99C-82E4A09E8E52}"/>
                </a:ext>
              </a:extLst>
            </p:cNvPr>
            <p:cNvPicPr/>
            <p:nvPr/>
          </p:nvPicPr>
          <p:blipFill>
            <a:blip r:embed="rId5" cstate="print"/>
            <a:stretch>
              <a:fillRect/>
            </a:stretch>
          </p:blipFill>
          <p:spPr>
            <a:xfrm>
              <a:off x="2054136" y="7045320"/>
              <a:ext cx="68580" cy="63969"/>
            </a:xfrm>
            <a:prstGeom prst="rect">
              <a:avLst/>
            </a:prstGeom>
          </p:spPr>
        </p:pic>
        <p:pic>
          <p:nvPicPr>
            <p:cNvPr id="100" name="object 17">
              <a:extLst>
                <a:ext uri="{FF2B5EF4-FFF2-40B4-BE49-F238E27FC236}">
                  <a16:creationId xmlns:a16="http://schemas.microsoft.com/office/drawing/2014/main" id="{06D28389-96CE-326A-DAA0-73BC1A79999E}"/>
                </a:ext>
              </a:extLst>
            </p:cNvPr>
            <p:cNvPicPr/>
            <p:nvPr/>
          </p:nvPicPr>
          <p:blipFill>
            <a:blip r:embed="rId11" cstate="print"/>
            <a:stretch>
              <a:fillRect/>
            </a:stretch>
          </p:blipFill>
          <p:spPr>
            <a:xfrm>
              <a:off x="2155724" y="7045320"/>
              <a:ext cx="84797" cy="63969"/>
            </a:xfrm>
            <a:prstGeom prst="rect">
              <a:avLst/>
            </a:prstGeom>
          </p:spPr>
        </p:pic>
        <p:pic>
          <p:nvPicPr>
            <p:cNvPr id="101" name="object 18">
              <a:extLst>
                <a:ext uri="{FF2B5EF4-FFF2-40B4-BE49-F238E27FC236}">
                  <a16:creationId xmlns:a16="http://schemas.microsoft.com/office/drawing/2014/main" id="{31853049-13E7-A88D-F602-F830017D3390}"/>
                </a:ext>
              </a:extLst>
            </p:cNvPr>
            <p:cNvPicPr/>
            <p:nvPr/>
          </p:nvPicPr>
          <p:blipFill>
            <a:blip r:embed="rId12" cstate="print"/>
            <a:stretch>
              <a:fillRect/>
            </a:stretch>
          </p:blipFill>
          <p:spPr>
            <a:xfrm>
              <a:off x="2274648" y="7044745"/>
              <a:ext cx="82105" cy="65112"/>
            </a:xfrm>
            <a:prstGeom prst="rect">
              <a:avLst/>
            </a:prstGeom>
          </p:spPr>
        </p:pic>
        <p:sp>
          <p:nvSpPr>
            <p:cNvPr id="102" name="object 19">
              <a:extLst>
                <a:ext uri="{FF2B5EF4-FFF2-40B4-BE49-F238E27FC236}">
                  <a16:creationId xmlns:a16="http://schemas.microsoft.com/office/drawing/2014/main" id="{2A6FF3F0-34A4-BC2A-81F6-963384867DE9}"/>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03" name="object 20">
              <a:extLst>
                <a:ext uri="{FF2B5EF4-FFF2-40B4-BE49-F238E27FC236}">
                  <a16:creationId xmlns:a16="http://schemas.microsoft.com/office/drawing/2014/main" id="{8B12DBD7-880C-2635-7B84-7487F2A7F2D4}"/>
                </a:ext>
              </a:extLst>
            </p:cNvPr>
            <p:cNvPicPr/>
            <p:nvPr/>
          </p:nvPicPr>
          <p:blipFill>
            <a:blip r:embed="rId13" cstate="print"/>
            <a:stretch>
              <a:fillRect/>
            </a:stretch>
          </p:blipFill>
          <p:spPr>
            <a:xfrm>
              <a:off x="2440928" y="7045320"/>
              <a:ext cx="84810" cy="63969"/>
            </a:xfrm>
            <a:prstGeom prst="rect">
              <a:avLst/>
            </a:prstGeom>
          </p:spPr>
        </p:pic>
        <p:pic>
          <p:nvPicPr>
            <p:cNvPr id="104" name="object 21">
              <a:extLst>
                <a:ext uri="{FF2B5EF4-FFF2-40B4-BE49-F238E27FC236}">
                  <a16:creationId xmlns:a16="http://schemas.microsoft.com/office/drawing/2014/main" id="{91135D67-328F-BA8C-73D5-AC8F887D2A6A}"/>
                </a:ext>
              </a:extLst>
            </p:cNvPr>
            <p:cNvPicPr/>
            <p:nvPr/>
          </p:nvPicPr>
          <p:blipFill>
            <a:blip r:embed="rId14" cstate="print"/>
            <a:stretch>
              <a:fillRect/>
            </a:stretch>
          </p:blipFill>
          <p:spPr>
            <a:xfrm>
              <a:off x="2561193" y="7045320"/>
              <a:ext cx="68592" cy="63969"/>
            </a:xfrm>
            <a:prstGeom prst="rect">
              <a:avLst/>
            </a:prstGeom>
          </p:spPr>
        </p:pic>
        <p:pic>
          <p:nvPicPr>
            <p:cNvPr id="105" name="object 22">
              <a:extLst>
                <a:ext uri="{FF2B5EF4-FFF2-40B4-BE49-F238E27FC236}">
                  <a16:creationId xmlns:a16="http://schemas.microsoft.com/office/drawing/2014/main" id="{A7A5CAA8-3DA6-C442-9728-D5EEED0EE5CA}"/>
                </a:ext>
              </a:extLst>
            </p:cNvPr>
            <p:cNvPicPr/>
            <p:nvPr/>
          </p:nvPicPr>
          <p:blipFill>
            <a:blip r:embed="rId5" cstate="print"/>
            <a:stretch>
              <a:fillRect/>
            </a:stretch>
          </p:blipFill>
          <p:spPr>
            <a:xfrm>
              <a:off x="2662793" y="7045320"/>
              <a:ext cx="68580" cy="63969"/>
            </a:xfrm>
            <a:prstGeom prst="rect">
              <a:avLst/>
            </a:prstGeom>
          </p:spPr>
        </p:pic>
        <p:pic>
          <p:nvPicPr>
            <p:cNvPr id="106" name="object 23">
              <a:extLst>
                <a:ext uri="{FF2B5EF4-FFF2-40B4-BE49-F238E27FC236}">
                  <a16:creationId xmlns:a16="http://schemas.microsoft.com/office/drawing/2014/main" id="{F682307F-B780-72A3-52D0-8F9063A4B954}"/>
                </a:ext>
              </a:extLst>
            </p:cNvPr>
            <p:cNvPicPr/>
            <p:nvPr/>
          </p:nvPicPr>
          <p:blipFill>
            <a:blip r:embed="rId15" cstate="print"/>
            <a:stretch>
              <a:fillRect/>
            </a:stretch>
          </p:blipFill>
          <p:spPr>
            <a:xfrm>
              <a:off x="2764381" y="7045332"/>
              <a:ext cx="78079" cy="63957"/>
            </a:xfrm>
            <a:prstGeom prst="rect">
              <a:avLst/>
            </a:prstGeom>
          </p:spPr>
        </p:pic>
        <p:sp>
          <p:nvSpPr>
            <p:cNvPr id="107" name="object 24">
              <a:extLst>
                <a:ext uri="{FF2B5EF4-FFF2-40B4-BE49-F238E27FC236}">
                  <a16:creationId xmlns:a16="http://schemas.microsoft.com/office/drawing/2014/main" id="{F833B760-35FC-0A04-35C7-CAD0F986257A}"/>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08" name="object 25">
              <a:extLst>
                <a:ext uri="{FF2B5EF4-FFF2-40B4-BE49-F238E27FC236}">
                  <a16:creationId xmlns:a16="http://schemas.microsoft.com/office/drawing/2014/main" id="{0A4A66DF-0728-373C-3934-8C8941DD430A}"/>
                </a:ext>
              </a:extLst>
            </p:cNvPr>
            <p:cNvPicPr/>
            <p:nvPr/>
          </p:nvPicPr>
          <p:blipFill>
            <a:blip r:embed="rId6" cstate="print"/>
            <a:stretch>
              <a:fillRect/>
            </a:stretch>
          </p:blipFill>
          <p:spPr>
            <a:xfrm>
              <a:off x="2927000" y="7045320"/>
              <a:ext cx="84810" cy="63969"/>
            </a:xfrm>
            <a:prstGeom prst="rect">
              <a:avLst/>
            </a:prstGeom>
          </p:spPr>
        </p:pic>
        <p:pic>
          <p:nvPicPr>
            <p:cNvPr id="109" name="object 26">
              <a:extLst>
                <a:ext uri="{FF2B5EF4-FFF2-40B4-BE49-F238E27FC236}">
                  <a16:creationId xmlns:a16="http://schemas.microsoft.com/office/drawing/2014/main" id="{CFF81A93-F971-9FFC-D80A-F3058AEE9EF1}"/>
                </a:ext>
              </a:extLst>
            </p:cNvPr>
            <p:cNvPicPr/>
            <p:nvPr/>
          </p:nvPicPr>
          <p:blipFill>
            <a:blip r:embed="rId16" cstate="print"/>
            <a:stretch>
              <a:fillRect/>
            </a:stretch>
          </p:blipFill>
          <p:spPr>
            <a:xfrm>
              <a:off x="3045924" y="7044745"/>
              <a:ext cx="82118" cy="65112"/>
            </a:xfrm>
            <a:prstGeom prst="rect">
              <a:avLst/>
            </a:prstGeom>
          </p:spPr>
        </p:pic>
      </p:grpSp>
      <p:grpSp>
        <p:nvGrpSpPr>
          <p:cNvPr id="110" name="object 28">
            <a:extLst>
              <a:ext uri="{FF2B5EF4-FFF2-40B4-BE49-F238E27FC236}">
                <a16:creationId xmlns:a16="http://schemas.microsoft.com/office/drawing/2014/main" id="{E486564D-78AE-3B87-0E8A-144F00DCBA16}"/>
              </a:ext>
            </a:extLst>
          </p:cNvPr>
          <p:cNvGrpSpPr/>
          <p:nvPr/>
        </p:nvGrpSpPr>
        <p:grpSpPr>
          <a:xfrm>
            <a:off x="3252827" y="6479571"/>
            <a:ext cx="900430" cy="65405"/>
            <a:chOff x="3252827" y="7044650"/>
            <a:chExt cx="900430" cy="65405"/>
          </a:xfrm>
        </p:grpSpPr>
        <p:pic>
          <p:nvPicPr>
            <p:cNvPr id="111" name="object 29">
              <a:extLst>
                <a:ext uri="{FF2B5EF4-FFF2-40B4-BE49-F238E27FC236}">
                  <a16:creationId xmlns:a16="http://schemas.microsoft.com/office/drawing/2014/main" id="{44D70C32-47D5-4A53-A764-6B2462AD9203}"/>
                </a:ext>
              </a:extLst>
            </p:cNvPr>
            <p:cNvPicPr/>
            <p:nvPr/>
          </p:nvPicPr>
          <p:blipFill>
            <a:blip r:embed="rId17" cstate="print"/>
            <a:stretch>
              <a:fillRect/>
            </a:stretch>
          </p:blipFill>
          <p:spPr>
            <a:xfrm>
              <a:off x="3252827" y="7044753"/>
              <a:ext cx="77139" cy="65112"/>
            </a:xfrm>
            <a:prstGeom prst="rect">
              <a:avLst/>
            </a:prstGeom>
          </p:spPr>
        </p:pic>
        <p:pic>
          <p:nvPicPr>
            <p:cNvPr id="112" name="object 30">
              <a:extLst>
                <a:ext uri="{FF2B5EF4-FFF2-40B4-BE49-F238E27FC236}">
                  <a16:creationId xmlns:a16="http://schemas.microsoft.com/office/drawing/2014/main" id="{3F98350C-E37B-854E-5A0D-89DAD8FB608D}"/>
                </a:ext>
              </a:extLst>
            </p:cNvPr>
            <p:cNvPicPr/>
            <p:nvPr/>
          </p:nvPicPr>
          <p:blipFill>
            <a:blip r:embed="rId18" cstate="print"/>
            <a:stretch>
              <a:fillRect/>
            </a:stretch>
          </p:blipFill>
          <p:spPr>
            <a:xfrm>
              <a:off x="3362447" y="7044650"/>
              <a:ext cx="85260" cy="65316"/>
            </a:xfrm>
            <a:prstGeom prst="rect">
              <a:avLst/>
            </a:prstGeom>
          </p:spPr>
        </p:pic>
        <p:sp>
          <p:nvSpPr>
            <p:cNvPr id="113" name="object 31">
              <a:extLst>
                <a:ext uri="{FF2B5EF4-FFF2-40B4-BE49-F238E27FC236}">
                  <a16:creationId xmlns:a16="http://schemas.microsoft.com/office/drawing/2014/main" id="{E005CA3C-05EE-8262-4FC4-B96A95E19F48}"/>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14" name="object 32">
              <a:extLst>
                <a:ext uri="{FF2B5EF4-FFF2-40B4-BE49-F238E27FC236}">
                  <a16:creationId xmlns:a16="http://schemas.microsoft.com/office/drawing/2014/main" id="{7A764B4F-B147-B0B9-E7F6-6B8F0D8E59C4}"/>
                </a:ext>
              </a:extLst>
            </p:cNvPr>
            <p:cNvPicPr/>
            <p:nvPr/>
          </p:nvPicPr>
          <p:blipFill>
            <a:blip r:embed="rId19" cstate="print"/>
            <a:stretch>
              <a:fillRect/>
            </a:stretch>
          </p:blipFill>
          <p:spPr>
            <a:xfrm>
              <a:off x="3573645" y="7045319"/>
              <a:ext cx="79438" cy="64642"/>
            </a:xfrm>
            <a:prstGeom prst="rect">
              <a:avLst/>
            </a:prstGeom>
          </p:spPr>
        </p:pic>
        <p:pic>
          <p:nvPicPr>
            <p:cNvPr id="115" name="object 33">
              <a:extLst>
                <a:ext uri="{FF2B5EF4-FFF2-40B4-BE49-F238E27FC236}">
                  <a16:creationId xmlns:a16="http://schemas.microsoft.com/office/drawing/2014/main" id="{3547BD8E-E2B3-20A7-9E93-9839100B5DE6}"/>
                </a:ext>
              </a:extLst>
            </p:cNvPr>
            <p:cNvPicPr/>
            <p:nvPr/>
          </p:nvPicPr>
          <p:blipFill>
            <a:blip r:embed="rId20" cstate="print"/>
            <a:stretch>
              <a:fillRect/>
            </a:stretch>
          </p:blipFill>
          <p:spPr>
            <a:xfrm>
              <a:off x="3683495" y="7045337"/>
              <a:ext cx="74904" cy="63957"/>
            </a:xfrm>
            <a:prstGeom prst="rect">
              <a:avLst/>
            </a:prstGeom>
          </p:spPr>
        </p:pic>
        <p:sp>
          <p:nvSpPr>
            <p:cNvPr id="116" name="object 34">
              <a:extLst>
                <a:ext uri="{FF2B5EF4-FFF2-40B4-BE49-F238E27FC236}">
                  <a16:creationId xmlns:a16="http://schemas.microsoft.com/office/drawing/2014/main" id="{8063B8AA-85EA-80C4-D0F4-1F9E25E8C15C}"/>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17" name="object 35">
              <a:extLst>
                <a:ext uri="{FF2B5EF4-FFF2-40B4-BE49-F238E27FC236}">
                  <a16:creationId xmlns:a16="http://schemas.microsoft.com/office/drawing/2014/main" id="{55359394-0513-0659-A493-BE07BEDF01A2}"/>
                </a:ext>
              </a:extLst>
            </p:cNvPr>
            <p:cNvPicPr/>
            <p:nvPr/>
          </p:nvPicPr>
          <p:blipFill>
            <a:blip r:embed="rId21" cstate="print"/>
            <a:stretch>
              <a:fillRect/>
            </a:stretch>
          </p:blipFill>
          <p:spPr>
            <a:xfrm>
              <a:off x="3837916" y="7044650"/>
              <a:ext cx="85260" cy="65316"/>
            </a:xfrm>
            <a:prstGeom prst="rect">
              <a:avLst/>
            </a:prstGeom>
          </p:spPr>
        </p:pic>
        <p:pic>
          <p:nvPicPr>
            <p:cNvPr id="118" name="object 36">
              <a:extLst>
                <a:ext uri="{FF2B5EF4-FFF2-40B4-BE49-F238E27FC236}">
                  <a16:creationId xmlns:a16="http://schemas.microsoft.com/office/drawing/2014/main" id="{6131BEF3-880A-AAFB-FE2E-315BB6466F6A}"/>
                </a:ext>
              </a:extLst>
            </p:cNvPr>
            <p:cNvPicPr/>
            <p:nvPr/>
          </p:nvPicPr>
          <p:blipFill>
            <a:blip r:embed="rId22" cstate="print"/>
            <a:stretch>
              <a:fillRect/>
            </a:stretch>
          </p:blipFill>
          <p:spPr>
            <a:xfrm>
              <a:off x="3957301" y="7045319"/>
              <a:ext cx="84797" cy="63969"/>
            </a:xfrm>
            <a:prstGeom prst="rect">
              <a:avLst/>
            </a:prstGeom>
          </p:spPr>
        </p:pic>
        <p:pic>
          <p:nvPicPr>
            <p:cNvPr id="119" name="object 37">
              <a:extLst>
                <a:ext uri="{FF2B5EF4-FFF2-40B4-BE49-F238E27FC236}">
                  <a16:creationId xmlns:a16="http://schemas.microsoft.com/office/drawing/2014/main" id="{402CF66F-622B-FFB2-2FAC-C31C3668F898}"/>
                </a:ext>
              </a:extLst>
            </p:cNvPr>
            <p:cNvPicPr/>
            <p:nvPr/>
          </p:nvPicPr>
          <p:blipFill>
            <a:blip r:embed="rId23" cstate="print"/>
            <a:stretch>
              <a:fillRect/>
            </a:stretch>
          </p:blipFill>
          <p:spPr>
            <a:xfrm>
              <a:off x="4076044" y="7044753"/>
              <a:ext cx="77114" cy="65112"/>
            </a:xfrm>
            <a:prstGeom prst="rect">
              <a:avLst/>
            </a:prstGeom>
          </p:spPr>
        </p:pic>
      </p:grpSp>
      <p:pic>
        <p:nvPicPr>
          <p:cNvPr id="2" name="Picture 1">
            <a:extLst>
              <a:ext uri="{FF2B5EF4-FFF2-40B4-BE49-F238E27FC236}">
                <a16:creationId xmlns:a16="http://schemas.microsoft.com/office/drawing/2014/main" id="{CABCEFBE-3636-0907-5F45-6FE2160751FA}"/>
              </a:ext>
            </a:extLst>
          </p:cNvPr>
          <p:cNvPicPr>
            <a:picLocks noChangeAspect="1"/>
          </p:cNvPicPr>
          <p:nvPr/>
        </p:nvPicPr>
        <p:blipFill>
          <a:blip r:embed="rId24"/>
          <a:stretch>
            <a:fillRect/>
          </a:stretch>
        </p:blipFill>
        <p:spPr>
          <a:xfrm>
            <a:off x="359994" y="1392928"/>
            <a:ext cx="3127984" cy="2569666"/>
          </a:xfrm>
          <a:prstGeom prst="rect">
            <a:avLst/>
          </a:prstGeom>
          <a:effectLst>
            <a:softEdge rad="76200"/>
          </a:effectLst>
        </p:spPr>
      </p:pic>
      <p:pic>
        <p:nvPicPr>
          <p:cNvPr id="4" name="Picture 3">
            <a:extLst>
              <a:ext uri="{FF2B5EF4-FFF2-40B4-BE49-F238E27FC236}">
                <a16:creationId xmlns:a16="http://schemas.microsoft.com/office/drawing/2014/main" id="{4D806B2D-AF29-516D-F5BE-95BC1C087AE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8916" y="3908502"/>
            <a:ext cx="3098386" cy="2528015"/>
          </a:xfrm>
          <a:prstGeom prst="rect">
            <a:avLst/>
          </a:prstGeom>
          <a:ln>
            <a:noFill/>
          </a:ln>
          <a:effectLst>
            <a:softEdge rad="76200"/>
          </a:effectLst>
        </p:spPr>
      </p:pic>
      <p:pic>
        <p:nvPicPr>
          <p:cNvPr id="6" name="Picture 5">
            <a:extLst>
              <a:ext uri="{FF2B5EF4-FFF2-40B4-BE49-F238E27FC236}">
                <a16:creationId xmlns:a16="http://schemas.microsoft.com/office/drawing/2014/main" id="{2DBE022A-89D4-4C82-D076-1C8AB9B3FB02}"/>
              </a:ext>
            </a:extLst>
          </p:cNvPr>
          <p:cNvPicPr>
            <a:picLocks noChangeAspect="1"/>
          </p:cNvPicPr>
          <p:nvPr/>
        </p:nvPicPr>
        <p:blipFill>
          <a:blip r:embed="rId26"/>
          <a:stretch>
            <a:fillRect/>
          </a:stretch>
        </p:blipFill>
        <p:spPr>
          <a:xfrm>
            <a:off x="8784137" y="3731989"/>
            <a:ext cx="3127984" cy="2777382"/>
          </a:xfrm>
          <a:prstGeom prst="rect">
            <a:avLst/>
          </a:prstGeom>
          <a:effectLst>
            <a:softEdge rad="76200"/>
          </a:effectLst>
        </p:spPr>
      </p:pic>
      <p:pic>
        <p:nvPicPr>
          <p:cNvPr id="7" name="Picture 6">
            <a:extLst>
              <a:ext uri="{FF2B5EF4-FFF2-40B4-BE49-F238E27FC236}">
                <a16:creationId xmlns:a16="http://schemas.microsoft.com/office/drawing/2014/main" id="{2DE32CE4-1FAD-7980-E584-10939F071953}"/>
              </a:ext>
            </a:extLst>
          </p:cNvPr>
          <p:cNvPicPr>
            <a:picLocks noChangeAspect="1"/>
          </p:cNvPicPr>
          <p:nvPr/>
        </p:nvPicPr>
        <p:blipFill>
          <a:blip r:embed="rId27"/>
          <a:stretch>
            <a:fillRect/>
          </a:stretch>
        </p:blipFill>
        <p:spPr>
          <a:xfrm>
            <a:off x="8745841" y="1392928"/>
            <a:ext cx="3127984" cy="2421173"/>
          </a:xfrm>
          <a:prstGeom prst="rect">
            <a:avLst/>
          </a:prstGeom>
          <a:effectLst>
            <a:softEdge rad="76200"/>
          </a:effectLst>
        </p:spPr>
      </p:pic>
    </p:spTree>
    <p:extLst>
      <p:ext uri="{BB962C8B-B14F-4D97-AF65-F5344CB8AC3E}">
        <p14:creationId xmlns:p14="http://schemas.microsoft.com/office/powerpoint/2010/main" val="357903938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3D9DD2-32B2-253D-7258-B7335B1416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646" y="1695712"/>
            <a:ext cx="4220965" cy="4220965"/>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4668E486-8FA3-5DE2-7743-EB4207E4B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4" name="object 38">
            <a:extLst>
              <a:ext uri="{FF2B5EF4-FFF2-40B4-BE49-F238E27FC236}">
                <a16:creationId xmlns:a16="http://schemas.microsoft.com/office/drawing/2014/main" id="{CB8A135D-851E-3ECA-92FA-C49AF0DB6ACC}"/>
              </a:ext>
            </a:extLst>
          </p:cNvPr>
          <p:cNvSpPr txBox="1">
            <a:spLocks/>
          </p:cNvSpPr>
          <p:nvPr/>
        </p:nvSpPr>
        <p:spPr>
          <a:xfrm>
            <a:off x="2306456" y="397467"/>
            <a:ext cx="8256947" cy="589280"/>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7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INDUSTRIAL CLEANING SERVICES</a:t>
            </a:r>
          </a:p>
        </p:txBody>
      </p:sp>
      <p:sp>
        <p:nvSpPr>
          <p:cNvPr id="5" name="object 39">
            <a:extLst>
              <a:ext uri="{FF2B5EF4-FFF2-40B4-BE49-F238E27FC236}">
                <a16:creationId xmlns:a16="http://schemas.microsoft.com/office/drawing/2014/main" id="{DE24269B-CBCF-0E04-6CE1-4146CD6A6AED}"/>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object 3">
            <a:extLst>
              <a:ext uri="{FF2B5EF4-FFF2-40B4-BE49-F238E27FC236}">
                <a16:creationId xmlns:a16="http://schemas.microsoft.com/office/drawing/2014/main" id="{EBB93DFE-1473-590F-A32A-3D9631358193}"/>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object 4">
            <a:extLst>
              <a:ext uri="{FF2B5EF4-FFF2-40B4-BE49-F238E27FC236}">
                <a16:creationId xmlns:a16="http://schemas.microsoft.com/office/drawing/2014/main" id="{E33CBAD4-0DD5-1944-B2FB-353C17DBCD0B}"/>
              </a:ext>
            </a:extLst>
          </p:cNvPr>
          <p:cNvGrpSpPr/>
          <p:nvPr/>
        </p:nvGrpSpPr>
        <p:grpSpPr>
          <a:xfrm>
            <a:off x="359995" y="6391091"/>
            <a:ext cx="803275" cy="243840"/>
            <a:chOff x="359995" y="6956170"/>
            <a:chExt cx="803275" cy="243840"/>
          </a:xfrm>
        </p:grpSpPr>
        <p:pic>
          <p:nvPicPr>
            <p:cNvPr id="8" name="object 5">
              <a:extLst>
                <a:ext uri="{FF2B5EF4-FFF2-40B4-BE49-F238E27FC236}">
                  <a16:creationId xmlns:a16="http://schemas.microsoft.com/office/drawing/2014/main" id="{475BA2BD-3B9F-15E3-A3AF-A2E104F092D7}"/>
                </a:ext>
              </a:extLst>
            </p:cNvPr>
            <p:cNvPicPr/>
            <p:nvPr/>
          </p:nvPicPr>
          <p:blipFill>
            <a:blip r:embed="rId4" cstate="print"/>
            <a:stretch>
              <a:fillRect/>
            </a:stretch>
          </p:blipFill>
          <p:spPr>
            <a:xfrm>
              <a:off x="913664" y="6956170"/>
              <a:ext cx="249110" cy="243814"/>
            </a:xfrm>
            <a:prstGeom prst="rect">
              <a:avLst/>
            </a:prstGeom>
          </p:spPr>
        </p:pic>
        <p:sp>
          <p:nvSpPr>
            <p:cNvPr id="9" name="object 6">
              <a:extLst>
                <a:ext uri="{FF2B5EF4-FFF2-40B4-BE49-F238E27FC236}">
                  <a16:creationId xmlns:a16="http://schemas.microsoft.com/office/drawing/2014/main" id="{534AE43A-2061-BFE2-9A99-41BEE27416E3}"/>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object 7">
            <a:extLst>
              <a:ext uri="{FF2B5EF4-FFF2-40B4-BE49-F238E27FC236}">
                <a16:creationId xmlns:a16="http://schemas.microsoft.com/office/drawing/2014/main" id="{628F38BF-313D-B6F3-ED0A-043CBC3CE7F4}"/>
              </a:ext>
            </a:extLst>
          </p:cNvPr>
          <p:cNvGrpSpPr/>
          <p:nvPr/>
        </p:nvGrpSpPr>
        <p:grpSpPr>
          <a:xfrm>
            <a:off x="1301871" y="6479666"/>
            <a:ext cx="630555" cy="65405"/>
            <a:chOff x="1301871" y="7044745"/>
            <a:chExt cx="630555" cy="65405"/>
          </a:xfrm>
        </p:grpSpPr>
        <p:pic>
          <p:nvPicPr>
            <p:cNvPr id="11" name="object 8">
              <a:extLst>
                <a:ext uri="{FF2B5EF4-FFF2-40B4-BE49-F238E27FC236}">
                  <a16:creationId xmlns:a16="http://schemas.microsoft.com/office/drawing/2014/main" id="{3ADA8EA9-7D98-6D20-E4F8-D8190BF069F6}"/>
                </a:ext>
              </a:extLst>
            </p:cNvPr>
            <p:cNvPicPr/>
            <p:nvPr/>
          </p:nvPicPr>
          <p:blipFill>
            <a:blip r:embed="rId5" cstate="print"/>
            <a:stretch>
              <a:fillRect/>
            </a:stretch>
          </p:blipFill>
          <p:spPr>
            <a:xfrm>
              <a:off x="1301871" y="7045320"/>
              <a:ext cx="68580" cy="63969"/>
            </a:xfrm>
            <a:prstGeom prst="rect">
              <a:avLst/>
            </a:prstGeom>
          </p:spPr>
        </p:pic>
        <p:pic>
          <p:nvPicPr>
            <p:cNvPr id="12" name="object 9">
              <a:extLst>
                <a:ext uri="{FF2B5EF4-FFF2-40B4-BE49-F238E27FC236}">
                  <a16:creationId xmlns:a16="http://schemas.microsoft.com/office/drawing/2014/main" id="{55F42945-AB6E-77F5-FC2E-5B256992BAFE}"/>
                </a:ext>
              </a:extLst>
            </p:cNvPr>
            <p:cNvPicPr/>
            <p:nvPr/>
          </p:nvPicPr>
          <p:blipFill>
            <a:blip r:embed="rId6" cstate="print"/>
            <a:stretch>
              <a:fillRect/>
            </a:stretch>
          </p:blipFill>
          <p:spPr>
            <a:xfrm>
              <a:off x="1403460" y="7045320"/>
              <a:ext cx="84810" cy="63969"/>
            </a:xfrm>
            <a:prstGeom prst="rect">
              <a:avLst/>
            </a:prstGeom>
          </p:spPr>
        </p:pic>
        <p:pic>
          <p:nvPicPr>
            <p:cNvPr id="13" name="object 10">
              <a:extLst>
                <a:ext uri="{FF2B5EF4-FFF2-40B4-BE49-F238E27FC236}">
                  <a16:creationId xmlns:a16="http://schemas.microsoft.com/office/drawing/2014/main" id="{E735DB57-AADE-3D99-018D-8A4D8A907B60}"/>
                </a:ext>
              </a:extLst>
            </p:cNvPr>
            <p:cNvPicPr/>
            <p:nvPr/>
          </p:nvPicPr>
          <p:blipFill>
            <a:blip r:embed="rId7" cstate="print"/>
            <a:stretch>
              <a:fillRect/>
            </a:stretch>
          </p:blipFill>
          <p:spPr>
            <a:xfrm>
              <a:off x="1523738" y="7045320"/>
              <a:ext cx="68580" cy="63969"/>
            </a:xfrm>
            <a:prstGeom prst="rect">
              <a:avLst/>
            </a:prstGeom>
          </p:spPr>
        </p:pic>
        <p:pic>
          <p:nvPicPr>
            <p:cNvPr id="14" name="object 11">
              <a:extLst>
                <a:ext uri="{FF2B5EF4-FFF2-40B4-BE49-F238E27FC236}">
                  <a16:creationId xmlns:a16="http://schemas.microsoft.com/office/drawing/2014/main" id="{B902BBC3-75C7-9BF1-398B-0EBAD9B9B07E}"/>
                </a:ext>
              </a:extLst>
            </p:cNvPr>
            <p:cNvPicPr/>
            <p:nvPr/>
          </p:nvPicPr>
          <p:blipFill>
            <a:blip r:embed="rId8" cstate="print"/>
            <a:stretch>
              <a:fillRect/>
            </a:stretch>
          </p:blipFill>
          <p:spPr>
            <a:xfrm>
              <a:off x="1625325" y="7045332"/>
              <a:ext cx="78079" cy="63957"/>
            </a:xfrm>
            <a:prstGeom prst="rect">
              <a:avLst/>
            </a:prstGeom>
          </p:spPr>
        </p:pic>
        <p:pic>
          <p:nvPicPr>
            <p:cNvPr id="15" name="object 12">
              <a:extLst>
                <a:ext uri="{FF2B5EF4-FFF2-40B4-BE49-F238E27FC236}">
                  <a16:creationId xmlns:a16="http://schemas.microsoft.com/office/drawing/2014/main" id="{09464250-1254-D1BB-228B-23D8F31F108D}"/>
                </a:ext>
              </a:extLst>
            </p:cNvPr>
            <p:cNvPicPr/>
            <p:nvPr/>
          </p:nvPicPr>
          <p:blipFill>
            <a:blip r:embed="rId9" cstate="print"/>
            <a:stretch>
              <a:fillRect/>
            </a:stretch>
          </p:blipFill>
          <p:spPr>
            <a:xfrm>
              <a:off x="1736398" y="7044745"/>
              <a:ext cx="82118" cy="65112"/>
            </a:xfrm>
            <a:prstGeom prst="rect">
              <a:avLst/>
            </a:prstGeom>
          </p:spPr>
        </p:pic>
        <p:pic>
          <p:nvPicPr>
            <p:cNvPr id="17" name="object 13">
              <a:extLst>
                <a:ext uri="{FF2B5EF4-FFF2-40B4-BE49-F238E27FC236}">
                  <a16:creationId xmlns:a16="http://schemas.microsoft.com/office/drawing/2014/main" id="{0D8B8CD4-F7C4-09C6-3DC7-D6485D2FE861}"/>
                </a:ext>
              </a:extLst>
            </p:cNvPr>
            <p:cNvPicPr/>
            <p:nvPr/>
          </p:nvPicPr>
          <p:blipFill>
            <a:blip r:embed="rId10" cstate="print"/>
            <a:stretch>
              <a:fillRect/>
            </a:stretch>
          </p:blipFill>
          <p:spPr>
            <a:xfrm>
              <a:off x="1843871" y="7045320"/>
              <a:ext cx="87947" cy="63969"/>
            </a:xfrm>
            <a:prstGeom prst="rect">
              <a:avLst/>
            </a:prstGeom>
          </p:spPr>
        </p:pic>
      </p:grpSp>
      <p:grpSp>
        <p:nvGrpSpPr>
          <p:cNvPr id="19" name="object 15">
            <a:extLst>
              <a:ext uri="{FF2B5EF4-FFF2-40B4-BE49-F238E27FC236}">
                <a16:creationId xmlns:a16="http://schemas.microsoft.com/office/drawing/2014/main" id="{1868ABBF-D412-C380-0A19-24348AA0BEB9}"/>
              </a:ext>
            </a:extLst>
          </p:cNvPr>
          <p:cNvGrpSpPr/>
          <p:nvPr/>
        </p:nvGrpSpPr>
        <p:grpSpPr>
          <a:xfrm>
            <a:off x="2054136" y="6479666"/>
            <a:ext cx="1074420" cy="65405"/>
            <a:chOff x="2054136" y="7044745"/>
            <a:chExt cx="1074420" cy="65405"/>
          </a:xfrm>
        </p:grpSpPr>
        <p:pic>
          <p:nvPicPr>
            <p:cNvPr id="20" name="object 16">
              <a:extLst>
                <a:ext uri="{FF2B5EF4-FFF2-40B4-BE49-F238E27FC236}">
                  <a16:creationId xmlns:a16="http://schemas.microsoft.com/office/drawing/2014/main" id="{8CBABB00-E5F1-AFF8-430C-D5A4C2BA2CB7}"/>
                </a:ext>
              </a:extLst>
            </p:cNvPr>
            <p:cNvPicPr/>
            <p:nvPr/>
          </p:nvPicPr>
          <p:blipFill>
            <a:blip r:embed="rId5" cstate="print"/>
            <a:stretch>
              <a:fillRect/>
            </a:stretch>
          </p:blipFill>
          <p:spPr>
            <a:xfrm>
              <a:off x="2054136" y="7045320"/>
              <a:ext cx="68580" cy="63969"/>
            </a:xfrm>
            <a:prstGeom prst="rect">
              <a:avLst/>
            </a:prstGeom>
          </p:spPr>
        </p:pic>
        <p:pic>
          <p:nvPicPr>
            <p:cNvPr id="22" name="object 17">
              <a:extLst>
                <a:ext uri="{FF2B5EF4-FFF2-40B4-BE49-F238E27FC236}">
                  <a16:creationId xmlns:a16="http://schemas.microsoft.com/office/drawing/2014/main" id="{4A65C983-A0C7-92FF-9DE7-61B2700256B1}"/>
                </a:ext>
              </a:extLst>
            </p:cNvPr>
            <p:cNvPicPr/>
            <p:nvPr/>
          </p:nvPicPr>
          <p:blipFill>
            <a:blip r:embed="rId11" cstate="print"/>
            <a:stretch>
              <a:fillRect/>
            </a:stretch>
          </p:blipFill>
          <p:spPr>
            <a:xfrm>
              <a:off x="2155724" y="7045320"/>
              <a:ext cx="84797" cy="63969"/>
            </a:xfrm>
            <a:prstGeom prst="rect">
              <a:avLst/>
            </a:prstGeom>
          </p:spPr>
        </p:pic>
        <p:pic>
          <p:nvPicPr>
            <p:cNvPr id="23" name="object 18">
              <a:extLst>
                <a:ext uri="{FF2B5EF4-FFF2-40B4-BE49-F238E27FC236}">
                  <a16:creationId xmlns:a16="http://schemas.microsoft.com/office/drawing/2014/main" id="{679B72DC-6BF9-5B93-BB01-26AA2A8BC49B}"/>
                </a:ext>
              </a:extLst>
            </p:cNvPr>
            <p:cNvPicPr/>
            <p:nvPr/>
          </p:nvPicPr>
          <p:blipFill>
            <a:blip r:embed="rId12" cstate="print"/>
            <a:stretch>
              <a:fillRect/>
            </a:stretch>
          </p:blipFill>
          <p:spPr>
            <a:xfrm>
              <a:off x="2274648" y="7044745"/>
              <a:ext cx="82105" cy="65112"/>
            </a:xfrm>
            <a:prstGeom prst="rect">
              <a:avLst/>
            </a:prstGeom>
          </p:spPr>
        </p:pic>
        <p:sp>
          <p:nvSpPr>
            <p:cNvPr id="24" name="object 19">
              <a:extLst>
                <a:ext uri="{FF2B5EF4-FFF2-40B4-BE49-F238E27FC236}">
                  <a16:creationId xmlns:a16="http://schemas.microsoft.com/office/drawing/2014/main" id="{D740C371-B519-8426-E4E0-08B24E3DC30C}"/>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5" name="object 20">
              <a:extLst>
                <a:ext uri="{FF2B5EF4-FFF2-40B4-BE49-F238E27FC236}">
                  <a16:creationId xmlns:a16="http://schemas.microsoft.com/office/drawing/2014/main" id="{7C9288DD-C89D-E5DA-5926-BFD4FE87E85E}"/>
                </a:ext>
              </a:extLst>
            </p:cNvPr>
            <p:cNvPicPr/>
            <p:nvPr/>
          </p:nvPicPr>
          <p:blipFill>
            <a:blip r:embed="rId13" cstate="print"/>
            <a:stretch>
              <a:fillRect/>
            </a:stretch>
          </p:blipFill>
          <p:spPr>
            <a:xfrm>
              <a:off x="2440928" y="7045320"/>
              <a:ext cx="84810" cy="63969"/>
            </a:xfrm>
            <a:prstGeom prst="rect">
              <a:avLst/>
            </a:prstGeom>
          </p:spPr>
        </p:pic>
        <p:pic>
          <p:nvPicPr>
            <p:cNvPr id="26" name="object 21">
              <a:extLst>
                <a:ext uri="{FF2B5EF4-FFF2-40B4-BE49-F238E27FC236}">
                  <a16:creationId xmlns:a16="http://schemas.microsoft.com/office/drawing/2014/main" id="{16487A20-6E9D-5CBE-D9F9-1988041DBBAE}"/>
                </a:ext>
              </a:extLst>
            </p:cNvPr>
            <p:cNvPicPr/>
            <p:nvPr/>
          </p:nvPicPr>
          <p:blipFill>
            <a:blip r:embed="rId14" cstate="print"/>
            <a:stretch>
              <a:fillRect/>
            </a:stretch>
          </p:blipFill>
          <p:spPr>
            <a:xfrm>
              <a:off x="2561193" y="7045320"/>
              <a:ext cx="68592" cy="63969"/>
            </a:xfrm>
            <a:prstGeom prst="rect">
              <a:avLst/>
            </a:prstGeom>
          </p:spPr>
        </p:pic>
        <p:pic>
          <p:nvPicPr>
            <p:cNvPr id="27" name="object 22">
              <a:extLst>
                <a:ext uri="{FF2B5EF4-FFF2-40B4-BE49-F238E27FC236}">
                  <a16:creationId xmlns:a16="http://schemas.microsoft.com/office/drawing/2014/main" id="{33669C11-257F-C0F0-1C48-FBD04E674420}"/>
                </a:ext>
              </a:extLst>
            </p:cNvPr>
            <p:cNvPicPr/>
            <p:nvPr/>
          </p:nvPicPr>
          <p:blipFill>
            <a:blip r:embed="rId5" cstate="print"/>
            <a:stretch>
              <a:fillRect/>
            </a:stretch>
          </p:blipFill>
          <p:spPr>
            <a:xfrm>
              <a:off x="2662793" y="7045320"/>
              <a:ext cx="68580" cy="63969"/>
            </a:xfrm>
            <a:prstGeom prst="rect">
              <a:avLst/>
            </a:prstGeom>
          </p:spPr>
        </p:pic>
        <p:pic>
          <p:nvPicPr>
            <p:cNvPr id="28" name="object 23">
              <a:extLst>
                <a:ext uri="{FF2B5EF4-FFF2-40B4-BE49-F238E27FC236}">
                  <a16:creationId xmlns:a16="http://schemas.microsoft.com/office/drawing/2014/main" id="{A5BE14A9-DB0B-33F1-2D9D-161193C1268D}"/>
                </a:ext>
              </a:extLst>
            </p:cNvPr>
            <p:cNvPicPr/>
            <p:nvPr/>
          </p:nvPicPr>
          <p:blipFill>
            <a:blip r:embed="rId15" cstate="print"/>
            <a:stretch>
              <a:fillRect/>
            </a:stretch>
          </p:blipFill>
          <p:spPr>
            <a:xfrm>
              <a:off x="2764381" y="7045332"/>
              <a:ext cx="78079" cy="63957"/>
            </a:xfrm>
            <a:prstGeom prst="rect">
              <a:avLst/>
            </a:prstGeom>
          </p:spPr>
        </p:pic>
        <p:sp>
          <p:nvSpPr>
            <p:cNvPr id="29" name="object 24">
              <a:extLst>
                <a:ext uri="{FF2B5EF4-FFF2-40B4-BE49-F238E27FC236}">
                  <a16:creationId xmlns:a16="http://schemas.microsoft.com/office/drawing/2014/main" id="{ECEDC280-A4CA-BBB0-516F-4C039325BFB1}"/>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30" name="object 25">
              <a:extLst>
                <a:ext uri="{FF2B5EF4-FFF2-40B4-BE49-F238E27FC236}">
                  <a16:creationId xmlns:a16="http://schemas.microsoft.com/office/drawing/2014/main" id="{45CC2BFC-7722-93D1-6B79-53D74A9CC954}"/>
                </a:ext>
              </a:extLst>
            </p:cNvPr>
            <p:cNvPicPr/>
            <p:nvPr/>
          </p:nvPicPr>
          <p:blipFill>
            <a:blip r:embed="rId6" cstate="print"/>
            <a:stretch>
              <a:fillRect/>
            </a:stretch>
          </p:blipFill>
          <p:spPr>
            <a:xfrm>
              <a:off x="2927000" y="7045320"/>
              <a:ext cx="84810" cy="63969"/>
            </a:xfrm>
            <a:prstGeom prst="rect">
              <a:avLst/>
            </a:prstGeom>
          </p:spPr>
        </p:pic>
        <p:pic>
          <p:nvPicPr>
            <p:cNvPr id="31" name="object 26">
              <a:extLst>
                <a:ext uri="{FF2B5EF4-FFF2-40B4-BE49-F238E27FC236}">
                  <a16:creationId xmlns:a16="http://schemas.microsoft.com/office/drawing/2014/main" id="{05281A89-E235-157C-64B3-5099ECB75EDC}"/>
                </a:ext>
              </a:extLst>
            </p:cNvPr>
            <p:cNvPicPr/>
            <p:nvPr/>
          </p:nvPicPr>
          <p:blipFill>
            <a:blip r:embed="rId16" cstate="print"/>
            <a:stretch>
              <a:fillRect/>
            </a:stretch>
          </p:blipFill>
          <p:spPr>
            <a:xfrm>
              <a:off x="3045924" y="7044745"/>
              <a:ext cx="82118" cy="65112"/>
            </a:xfrm>
            <a:prstGeom prst="rect">
              <a:avLst/>
            </a:prstGeom>
          </p:spPr>
        </p:pic>
      </p:grpSp>
      <p:grpSp>
        <p:nvGrpSpPr>
          <p:cNvPr id="33" name="object 28">
            <a:extLst>
              <a:ext uri="{FF2B5EF4-FFF2-40B4-BE49-F238E27FC236}">
                <a16:creationId xmlns:a16="http://schemas.microsoft.com/office/drawing/2014/main" id="{8E18AC16-C124-DB76-CAEA-A81F3D07BB1C}"/>
              </a:ext>
            </a:extLst>
          </p:cNvPr>
          <p:cNvGrpSpPr/>
          <p:nvPr/>
        </p:nvGrpSpPr>
        <p:grpSpPr>
          <a:xfrm>
            <a:off x="3252827" y="6479571"/>
            <a:ext cx="900430" cy="65405"/>
            <a:chOff x="3252827" y="7044650"/>
            <a:chExt cx="900430" cy="65405"/>
          </a:xfrm>
        </p:grpSpPr>
        <p:pic>
          <p:nvPicPr>
            <p:cNvPr id="34" name="object 29">
              <a:extLst>
                <a:ext uri="{FF2B5EF4-FFF2-40B4-BE49-F238E27FC236}">
                  <a16:creationId xmlns:a16="http://schemas.microsoft.com/office/drawing/2014/main" id="{FD574E48-C5FB-7079-EEA5-78A524041914}"/>
                </a:ext>
              </a:extLst>
            </p:cNvPr>
            <p:cNvPicPr/>
            <p:nvPr/>
          </p:nvPicPr>
          <p:blipFill>
            <a:blip r:embed="rId17" cstate="print"/>
            <a:stretch>
              <a:fillRect/>
            </a:stretch>
          </p:blipFill>
          <p:spPr>
            <a:xfrm>
              <a:off x="3252827" y="7044753"/>
              <a:ext cx="77139" cy="65112"/>
            </a:xfrm>
            <a:prstGeom prst="rect">
              <a:avLst/>
            </a:prstGeom>
          </p:spPr>
        </p:pic>
        <p:pic>
          <p:nvPicPr>
            <p:cNvPr id="35" name="object 30">
              <a:extLst>
                <a:ext uri="{FF2B5EF4-FFF2-40B4-BE49-F238E27FC236}">
                  <a16:creationId xmlns:a16="http://schemas.microsoft.com/office/drawing/2014/main" id="{B806E998-967D-53C9-B6A7-0002B176008F}"/>
                </a:ext>
              </a:extLst>
            </p:cNvPr>
            <p:cNvPicPr/>
            <p:nvPr/>
          </p:nvPicPr>
          <p:blipFill>
            <a:blip r:embed="rId18" cstate="print"/>
            <a:stretch>
              <a:fillRect/>
            </a:stretch>
          </p:blipFill>
          <p:spPr>
            <a:xfrm>
              <a:off x="3362447" y="7044650"/>
              <a:ext cx="85260" cy="65316"/>
            </a:xfrm>
            <a:prstGeom prst="rect">
              <a:avLst/>
            </a:prstGeom>
          </p:spPr>
        </p:pic>
        <p:sp>
          <p:nvSpPr>
            <p:cNvPr id="36" name="object 31">
              <a:extLst>
                <a:ext uri="{FF2B5EF4-FFF2-40B4-BE49-F238E27FC236}">
                  <a16:creationId xmlns:a16="http://schemas.microsoft.com/office/drawing/2014/main" id="{65A9766C-3B03-535F-3A1D-2E2FEC811331}"/>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38" name="object 32">
              <a:extLst>
                <a:ext uri="{FF2B5EF4-FFF2-40B4-BE49-F238E27FC236}">
                  <a16:creationId xmlns:a16="http://schemas.microsoft.com/office/drawing/2014/main" id="{E5A2D96D-05FF-88F3-411A-45414254A579}"/>
                </a:ext>
              </a:extLst>
            </p:cNvPr>
            <p:cNvPicPr/>
            <p:nvPr/>
          </p:nvPicPr>
          <p:blipFill>
            <a:blip r:embed="rId19" cstate="print"/>
            <a:stretch>
              <a:fillRect/>
            </a:stretch>
          </p:blipFill>
          <p:spPr>
            <a:xfrm>
              <a:off x="3573645" y="7045319"/>
              <a:ext cx="79438" cy="64642"/>
            </a:xfrm>
            <a:prstGeom prst="rect">
              <a:avLst/>
            </a:prstGeom>
          </p:spPr>
        </p:pic>
        <p:pic>
          <p:nvPicPr>
            <p:cNvPr id="39" name="object 33">
              <a:extLst>
                <a:ext uri="{FF2B5EF4-FFF2-40B4-BE49-F238E27FC236}">
                  <a16:creationId xmlns:a16="http://schemas.microsoft.com/office/drawing/2014/main" id="{D9E669C8-5077-82C3-89D3-48C81640A3EB}"/>
                </a:ext>
              </a:extLst>
            </p:cNvPr>
            <p:cNvPicPr/>
            <p:nvPr/>
          </p:nvPicPr>
          <p:blipFill>
            <a:blip r:embed="rId20" cstate="print"/>
            <a:stretch>
              <a:fillRect/>
            </a:stretch>
          </p:blipFill>
          <p:spPr>
            <a:xfrm>
              <a:off x="3683495" y="7045337"/>
              <a:ext cx="74904" cy="63957"/>
            </a:xfrm>
            <a:prstGeom prst="rect">
              <a:avLst/>
            </a:prstGeom>
          </p:spPr>
        </p:pic>
        <p:sp>
          <p:nvSpPr>
            <p:cNvPr id="40" name="object 34">
              <a:extLst>
                <a:ext uri="{FF2B5EF4-FFF2-40B4-BE49-F238E27FC236}">
                  <a16:creationId xmlns:a16="http://schemas.microsoft.com/office/drawing/2014/main" id="{9F7D9C4B-AC27-A1D3-1998-7A18EBE937D5}"/>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41" name="object 35">
              <a:extLst>
                <a:ext uri="{FF2B5EF4-FFF2-40B4-BE49-F238E27FC236}">
                  <a16:creationId xmlns:a16="http://schemas.microsoft.com/office/drawing/2014/main" id="{442684FD-D5CB-9740-4F12-CE2E2B7599E6}"/>
                </a:ext>
              </a:extLst>
            </p:cNvPr>
            <p:cNvPicPr/>
            <p:nvPr/>
          </p:nvPicPr>
          <p:blipFill>
            <a:blip r:embed="rId21" cstate="print"/>
            <a:stretch>
              <a:fillRect/>
            </a:stretch>
          </p:blipFill>
          <p:spPr>
            <a:xfrm>
              <a:off x="3837916" y="7044650"/>
              <a:ext cx="85260" cy="65316"/>
            </a:xfrm>
            <a:prstGeom prst="rect">
              <a:avLst/>
            </a:prstGeom>
          </p:spPr>
        </p:pic>
        <p:pic>
          <p:nvPicPr>
            <p:cNvPr id="42" name="object 36">
              <a:extLst>
                <a:ext uri="{FF2B5EF4-FFF2-40B4-BE49-F238E27FC236}">
                  <a16:creationId xmlns:a16="http://schemas.microsoft.com/office/drawing/2014/main" id="{DE7A9B40-3B4B-C54E-DCF7-08C345A63834}"/>
                </a:ext>
              </a:extLst>
            </p:cNvPr>
            <p:cNvPicPr/>
            <p:nvPr/>
          </p:nvPicPr>
          <p:blipFill>
            <a:blip r:embed="rId22" cstate="print"/>
            <a:stretch>
              <a:fillRect/>
            </a:stretch>
          </p:blipFill>
          <p:spPr>
            <a:xfrm>
              <a:off x="3957301" y="7045319"/>
              <a:ext cx="84797" cy="63969"/>
            </a:xfrm>
            <a:prstGeom prst="rect">
              <a:avLst/>
            </a:prstGeom>
          </p:spPr>
        </p:pic>
        <p:pic>
          <p:nvPicPr>
            <p:cNvPr id="44" name="object 37">
              <a:extLst>
                <a:ext uri="{FF2B5EF4-FFF2-40B4-BE49-F238E27FC236}">
                  <a16:creationId xmlns:a16="http://schemas.microsoft.com/office/drawing/2014/main" id="{A3AABBE2-5441-49EA-9692-D5C753DAA262}"/>
                </a:ext>
              </a:extLst>
            </p:cNvPr>
            <p:cNvPicPr/>
            <p:nvPr/>
          </p:nvPicPr>
          <p:blipFill>
            <a:blip r:embed="rId23" cstate="print"/>
            <a:stretch>
              <a:fillRect/>
            </a:stretch>
          </p:blipFill>
          <p:spPr>
            <a:xfrm>
              <a:off x="4076044" y="7044753"/>
              <a:ext cx="77114" cy="65112"/>
            </a:xfrm>
            <a:prstGeom prst="rect">
              <a:avLst/>
            </a:prstGeom>
          </p:spPr>
        </p:pic>
      </p:grpSp>
      <p:sp>
        <p:nvSpPr>
          <p:cNvPr id="16" name="TextBox 15">
            <a:extLst>
              <a:ext uri="{FF2B5EF4-FFF2-40B4-BE49-F238E27FC236}">
                <a16:creationId xmlns:a16="http://schemas.microsoft.com/office/drawing/2014/main" id="{8060D1E8-F2D4-5DE8-1BE9-E57FEC1CB23D}"/>
              </a:ext>
            </a:extLst>
          </p:cNvPr>
          <p:cNvSpPr txBox="1"/>
          <p:nvPr/>
        </p:nvSpPr>
        <p:spPr>
          <a:xfrm>
            <a:off x="4871651" y="2008089"/>
            <a:ext cx="5895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Our extensive portfolio of cleaning services sets the technical, environmental and safety standards benchmark.</a:t>
            </a:r>
          </a:p>
        </p:txBody>
      </p:sp>
      <p:sp>
        <p:nvSpPr>
          <p:cNvPr id="18" name="TextBox 17">
            <a:extLst>
              <a:ext uri="{FF2B5EF4-FFF2-40B4-BE49-F238E27FC236}">
                <a16:creationId xmlns:a16="http://schemas.microsoft.com/office/drawing/2014/main" id="{383A89A9-0D17-5078-9EA4-1E64C49985F2}"/>
              </a:ext>
            </a:extLst>
          </p:cNvPr>
          <p:cNvSpPr txBox="1"/>
          <p:nvPr/>
        </p:nvSpPr>
        <p:spPr>
          <a:xfrm>
            <a:off x="4871651" y="3151268"/>
            <a:ext cx="3619500" cy="195919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RELATED SERVICES</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Chemical Cleaning Services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Mercury Management Services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Fin Fan Optimisation</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Hydro Jetting Services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CR3  Decoking Technology (CDT)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Decontamination Services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Waste Handling</a:t>
            </a:r>
          </a:p>
        </p:txBody>
      </p:sp>
    </p:spTree>
    <p:extLst>
      <p:ext uri="{BB962C8B-B14F-4D97-AF65-F5344CB8AC3E}">
        <p14:creationId xmlns:p14="http://schemas.microsoft.com/office/powerpoint/2010/main" val="392687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B1024-DB62-A54D-AEE3-C607527956EB}"/>
            </a:ext>
          </a:extLst>
        </p:cNvPr>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A7C5495-C0ED-317E-329E-2E7F7A679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6" y="273304"/>
            <a:ext cx="745145" cy="745145"/>
          </a:xfrm>
          <a:prstGeom prst="rect">
            <a:avLst/>
          </a:prstGeom>
        </p:spPr>
      </p:pic>
      <p:sp>
        <p:nvSpPr>
          <p:cNvPr id="7" name="object 38">
            <a:extLst>
              <a:ext uri="{FF2B5EF4-FFF2-40B4-BE49-F238E27FC236}">
                <a16:creationId xmlns:a16="http://schemas.microsoft.com/office/drawing/2014/main" id="{0C81F3B9-8A98-57F5-7533-FC476EECB493}"/>
              </a:ext>
            </a:extLst>
          </p:cNvPr>
          <p:cNvSpPr txBox="1">
            <a:spLocks/>
          </p:cNvSpPr>
          <p:nvPr/>
        </p:nvSpPr>
        <p:spPr>
          <a:xfrm>
            <a:off x="2306456" y="397467"/>
            <a:ext cx="8256947" cy="589280"/>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kern="0" dirty="0">
                <a:solidFill>
                  <a:sysClr val="windowText" lastClr="000000"/>
                </a:solidFill>
              </a:rPr>
              <a:t>Decontamination Service</a:t>
            </a:r>
            <a:endParaRPr kumimoji="0" lang="en-US" sz="3700" b="1" i="0" u="none" strike="noStrike" kern="0" cap="none" spc="0" normalizeH="0" baseline="0" noProof="0" dirty="0">
              <a:ln>
                <a:noFill/>
              </a:ln>
              <a:solidFill>
                <a:sysClr val="windowText" lastClr="000000"/>
              </a:solidFill>
              <a:effectLst/>
              <a:uLnTx/>
              <a:uFillTx/>
              <a:latin typeface="Avenir Next Condensed"/>
              <a:ea typeface="+mj-ea"/>
            </a:endParaRPr>
          </a:p>
        </p:txBody>
      </p:sp>
      <p:sp>
        <p:nvSpPr>
          <p:cNvPr id="8" name="object 39">
            <a:extLst>
              <a:ext uri="{FF2B5EF4-FFF2-40B4-BE49-F238E27FC236}">
                <a16:creationId xmlns:a16="http://schemas.microsoft.com/office/drawing/2014/main" id="{A62060BB-0ECE-7CA9-AABA-3A00CD5AD7D0}"/>
              </a:ext>
            </a:extLst>
          </p:cNvPr>
          <p:cNvSpPr/>
          <p:nvPr/>
        </p:nvSpPr>
        <p:spPr>
          <a:xfrm flipV="1">
            <a:off x="-1" y="1270999"/>
            <a:ext cx="12192002" cy="45719"/>
          </a:xfrm>
          <a:custGeom>
            <a:avLst/>
            <a:gdLst/>
            <a:ahLst/>
            <a:cxnLst/>
            <a:rect l="l" t="t" r="r" b="b"/>
            <a:pathLst>
              <a:path w="10692130">
                <a:moveTo>
                  <a:pt x="0" y="0"/>
                </a:moveTo>
                <a:lnTo>
                  <a:pt x="10692003" y="0"/>
                </a:lnTo>
              </a:path>
            </a:pathLst>
          </a:custGeom>
          <a:ln w="635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object 3">
            <a:extLst>
              <a:ext uri="{FF2B5EF4-FFF2-40B4-BE49-F238E27FC236}">
                <a16:creationId xmlns:a16="http://schemas.microsoft.com/office/drawing/2014/main" id="{081F4BED-91BC-62B2-C211-5B7415FD5807}"/>
              </a:ext>
            </a:extLst>
          </p:cNvPr>
          <p:cNvSpPr/>
          <p:nvPr/>
        </p:nvSpPr>
        <p:spPr>
          <a:xfrm flipV="1">
            <a:off x="4361679" y="6486512"/>
            <a:ext cx="7830321" cy="45719"/>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1" name="object 4">
            <a:extLst>
              <a:ext uri="{FF2B5EF4-FFF2-40B4-BE49-F238E27FC236}">
                <a16:creationId xmlns:a16="http://schemas.microsoft.com/office/drawing/2014/main" id="{5900BD99-E8B2-E446-F733-DF4D1E9FCA25}"/>
              </a:ext>
            </a:extLst>
          </p:cNvPr>
          <p:cNvGrpSpPr/>
          <p:nvPr/>
        </p:nvGrpSpPr>
        <p:grpSpPr>
          <a:xfrm>
            <a:off x="359995" y="6391091"/>
            <a:ext cx="803275" cy="243840"/>
            <a:chOff x="359995" y="6956170"/>
            <a:chExt cx="803275" cy="243840"/>
          </a:xfrm>
        </p:grpSpPr>
        <p:pic>
          <p:nvPicPr>
            <p:cNvPr id="12" name="object 5">
              <a:extLst>
                <a:ext uri="{FF2B5EF4-FFF2-40B4-BE49-F238E27FC236}">
                  <a16:creationId xmlns:a16="http://schemas.microsoft.com/office/drawing/2014/main" id="{7167B174-797F-3EF8-A80E-0A760D0E3FE9}"/>
                </a:ext>
              </a:extLst>
            </p:cNvPr>
            <p:cNvPicPr/>
            <p:nvPr/>
          </p:nvPicPr>
          <p:blipFill>
            <a:blip r:embed="rId3" cstate="print"/>
            <a:stretch>
              <a:fillRect/>
            </a:stretch>
          </p:blipFill>
          <p:spPr>
            <a:xfrm>
              <a:off x="913664" y="6956170"/>
              <a:ext cx="249110" cy="243814"/>
            </a:xfrm>
            <a:prstGeom prst="rect">
              <a:avLst/>
            </a:prstGeom>
          </p:spPr>
        </p:pic>
        <p:sp>
          <p:nvSpPr>
            <p:cNvPr id="13" name="object 6">
              <a:extLst>
                <a:ext uri="{FF2B5EF4-FFF2-40B4-BE49-F238E27FC236}">
                  <a16:creationId xmlns:a16="http://schemas.microsoft.com/office/drawing/2014/main" id="{81EB7A25-0AF3-5497-D9A9-78A473204CE1}"/>
                </a:ext>
              </a:extLst>
            </p:cNvPr>
            <p:cNvSpPr/>
            <p:nvPr/>
          </p:nvSpPr>
          <p:spPr>
            <a:xfrm>
              <a:off x="359994" y="6956183"/>
              <a:ext cx="549275" cy="243840"/>
            </a:xfrm>
            <a:custGeom>
              <a:avLst/>
              <a:gdLst/>
              <a:ahLst/>
              <a:cxnLst/>
              <a:rect l="l" t="t" r="r" b="b"/>
              <a:pathLst>
                <a:path w="549275" h="243840">
                  <a:moveTo>
                    <a:pt x="256654" y="35191"/>
                  </a:moveTo>
                  <a:lnTo>
                    <a:pt x="221475" y="0"/>
                  </a:lnTo>
                  <a:lnTo>
                    <a:pt x="35191" y="0"/>
                  </a:lnTo>
                  <a:lnTo>
                    <a:pt x="0" y="35191"/>
                  </a:lnTo>
                  <a:lnTo>
                    <a:pt x="0" y="208648"/>
                  </a:lnTo>
                  <a:lnTo>
                    <a:pt x="35191" y="243827"/>
                  </a:lnTo>
                  <a:lnTo>
                    <a:pt x="221475" y="243827"/>
                  </a:lnTo>
                  <a:lnTo>
                    <a:pt x="256654" y="208648"/>
                  </a:lnTo>
                  <a:lnTo>
                    <a:pt x="256654" y="158483"/>
                  </a:lnTo>
                  <a:lnTo>
                    <a:pt x="188442" y="158483"/>
                  </a:lnTo>
                  <a:lnTo>
                    <a:pt x="188442" y="187642"/>
                  </a:lnTo>
                  <a:lnTo>
                    <a:pt x="70383" y="187642"/>
                  </a:lnTo>
                  <a:lnTo>
                    <a:pt x="70383" y="56083"/>
                  </a:lnTo>
                  <a:lnTo>
                    <a:pt x="188442" y="56083"/>
                  </a:lnTo>
                  <a:lnTo>
                    <a:pt x="188442" y="85293"/>
                  </a:lnTo>
                  <a:lnTo>
                    <a:pt x="256654" y="85293"/>
                  </a:lnTo>
                  <a:lnTo>
                    <a:pt x="256654" y="35191"/>
                  </a:lnTo>
                  <a:close/>
                </a:path>
                <a:path w="549275" h="243840">
                  <a:moveTo>
                    <a:pt x="549122" y="243827"/>
                  </a:moveTo>
                  <a:lnTo>
                    <a:pt x="478472" y="166852"/>
                  </a:lnTo>
                  <a:lnTo>
                    <a:pt x="475310" y="163410"/>
                  </a:lnTo>
                  <a:lnTo>
                    <a:pt x="535076" y="110769"/>
                  </a:lnTo>
                  <a:lnTo>
                    <a:pt x="535076" y="56083"/>
                  </a:lnTo>
                  <a:lnTo>
                    <a:pt x="535076" y="53594"/>
                  </a:lnTo>
                  <a:lnTo>
                    <a:pt x="481482" y="0"/>
                  </a:lnTo>
                  <a:lnTo>
                    <a:pt x="464121" y="0"/>
                  </a:lnTo>
                  <a:lnTo>
                    <a:pt x="464121" y="56083"/>
                  </a:lnTo>
                  <a:lnTo>
                    <a:pt x="464121" y="110769"/>
                  </a:lnTo>
                  <a:lnTo>
                    <a:pt x="348805" y="110769"/>
                  </a:lnTo>
                  <a:lnTo>
                    <a:pt x="348805" y="56083"/>
                  </a:lnTo>
                  <a:lnTo>
                    <a:pt x="464121" y="56083"/>
                  </a:lnTo>
                  <a:lnTo>
                    <a:pt x="464121" y="0"/>
                  </a:lnTo>
                  <a:lnTo>
                    <a:pt x="278422" y="0"/>
                  </a:lnTo>
                  <a:lnTo>
                    <a:pt x="278422" y="243827"/>
                  </a:lnTo>
                  <a:lnTo>
                    <a:pt x="348805" y="243827"/>
                  </a:lnTo>
                  <a:lnTo>
                    <a:pt x="348805" y="166852"/>
                  </a:lnTo>
                  <a:lnTo>
                    <a:pt x="397573" y="166852"/>
                  </a:lnTo>
                  <a:lnTo>
                    <a:pt x="462368" y="243827"/>
                  </a:lnTo>
                  <a:lnTo>
                    <a:pt x="549122" y="243827"/>
                  </a:lnTo>
                  <a:close/>
                </a:path>
              </a:pathLst>
            </a:custGeom>
            <a:solidFill>
              <a:srgbClr val="96D4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object 7">
            <a:extLst>
              <a:ext uri="{FF2B5EF4-FFF2-40B4-BE49-F238E27FC236}">
                <a16:creationId xmlns:a16="http://schemas.microsoft.com/office/drawing/2014/main" id="{65A44C35-4C19-2437-C9B1-AD12C8D797F8}"/>
              </a:ext>
            </a:extLst>
          </p:cNvPr>
          <p:cNvGrpSpPr/>
          <p:nvPr/>
        </p:nvGrpSpPr>
        <p:grpSpPr>
          <a:xfrm>
            <a:off x="1301871" y="6479666"/>
            <a:ext cx="630555" cy="65405"/>
            <a:chOff x="1301871" y="7044745"/>
            <a:chExt cx="630555" cy="65405"/>
          </a:xfrm>
        </p:grpSpPr>
        <p:pic>
          <p:nvPicPr>
            <p:cNvPr id="15" name="object 8">
              <a:extLst>
                <a:ext uri="{FF2B5EF4-FFF2-40B4-BE49-F238E27FC236}">
                  <a16:creationId xmlns:a16="http://schemas.microsoft.com/office/drawing/2014/main" id="{84DED607-4714-C6C9-B9E2-B161B968FA60}"/>
                </a:ext>
              </a:extLst>
            </p:cNvPr>
            <p:cNvPicPr/>
            <p:nvPr/>
          </p:nvPicPr>
          <p:blipFill>
            <a:blip r:embed="rId4" cstate="print"/>
            <a:stretch>
              <a:fillRect/>
            </a:stretch>
          </p:blipFill>
          <p:spPr>
            <a:xfrm>
              <a:off x="1301871" y="7045320"/>
              <a:ext cx="68580" cy="63969"/>
            </a:xfrm>
            <a:prstGeom prst="rect">
              <a:avLst/>
            </a:prstGeom>
          </p:spPr>
        </p:pic>
        <p:pic>
          <p:nvPicPr>
            <p:cNvPr id="16" name="object 9">
              <a:extLst>
                <a:ext uri="{FF2B5EF4-FFF2-40B4-BE49-F238E27FC236}">
                  <a16:creationId xmlns:a16="http://schemas.microsoft.com/office/drawing/2014/main" id="{B40D6D08-C79D-E0BF-EB2B-AB6F2CB1C8F1}"/>
                </a:ext>
              </a:extLst>
            </p:cNvPr>
            <p:cNvPicPr/>
            <p:nvPr/>
          </p:nvPicPr>
          <p:blipFill>
            <a:blip r:embed="rId5" cstate="print"/>
            <a:stretch>
              <a:fillRect/>
            </a:stretch>
          </p:blipFill>
          <p:spPr>
            <a:xfrm>
              <a:off x="1403460" y="7045320"/>
              <a:ext cx="84810" cy="63969"/>
            </a:xfrm>
            <a:prstGeom prst="rect">
              <a:avLst/>
            </a:prstGeom>
          </p:spPr>
        </p:pic>
        <p:pic>
          <p:nvPicPr>
            <p:cNvPr id="17" name="object 10">
              <a:extLst>
                <a:ext uri="{FF2B5EF4-FFF2-40B4-BE49-F238E27FC236}">
                  <a16:creationId xmlns:a16="http://schemas.microsoft.com/office/drawing/2014/main" id="{838547BA-9CA6-73CE-85B2-1D1DAE57DD98}"/>
                </a:ext>
              </a:extLst>
            </p:cNvPr>
            <p:cNvPicPr/>
            <p:nvPr/>
          </p:nvPicPr>
          <p:blipFill>
            <a:blip r:embed="rId6" cstate="print"/>
            <a:stretch>
              <a:fillRect/>
            </a:stretch>
          </p:blipFill>
          <p:spPr>
            <a:xfrm>
              <a:off x="1523738" y="7045320"/>
              <a:ext cx="68580" cy="63969"/>
            </a:xfrm>
            <a:prstGeom prst="rect">
              <a:avLst/>
            </a:prstGeom>
          </p:spPr>
        </p:pic>
        <p:pic>
          <p:nvPicPr>
            <p:cNvPr id="18" name="object 11">
              <a:extLst>
                <a:ext uri="{FF2B5EF4-FFF2-40B4-BE49-F238E27FC236}">
                  <a16:creationId xmlns:a16="http://schemas.microsoft.com/office/drawing/2014/main" id="{366EA619-8B5E-2A31-E74D-CA94369B55AF}"/>
                </a:ext>
              </a:extLst>
            </p:cNvPr>
            <p:cNvPicPr/>
            <p:nvPr/>
          </p:nvPicPr>
          <p:blipFill>
            <a:blip r:embed="rId7" cstate="print"/>
            <a:stretch>
              <a:fillRect/>
            </a:stretch>
          </p:blipFill>
          <p:spPr>
            <a:xfrm>
              <a:off x="1625325" y="7045332"/>
              <a:ext cx="78079" cy="63957"/>
            </a:xfrm>
            <a:prstGeom prst="rect">
              <a:avLst/>
            </a:prstGeom>
          </p:spPr>
        </p:pic>
        <p:pic>
          <p:nvPicPr>
            <p:cNvPr id="19" name="object 12">
              <a:extLst>
                <a:ext uri="{FF2B5EF4-FFF2-40B4-BE49-F238E27FC236}">
                  <a16:creationId xmlns:a16="http://schemas.microsoft.com/office/drawing/2014/main" id="{83F155C1-E849-264B-46EE-AB95125613CE}"/>
                </a:ext>
              </a:extLst>
            </p:cNvPr>
            <p:cNvPicPr/>
            <p:nvPr/>
          </p:nvPicPr>
          <p:blipFill>
            <a:blip r:embed="rId8" cstate="print"/>
            <a:stretch>
              <a:fillRect/>
            </a:stretch>
          </p:blipFill>
          <p:spPr>
            <a:xfrm>
              <a:off x="1736398" y="7044745"/>
              <a:ext cx="82118" cy="65112"/>
            </a:xfrm>
            <a:prstGeom prst="rect">
              <a:avLst/>
            </a:prstGeom>
          </p:spPr>
        </p:pic>
        <p:pic>
          <p:nvPicPr>
            <p:cNvPr id="20" name="object 13">
              <a:extLst>
                <a:ext uri="{FF2B5EF4-FFF2-40B4-BE49-F238E27FC236}">
                  <a16:creationId xmlns:a16="http://schemas.microsoft.com/office/drawing/2014/main" id="{37333F13-D516-525D-E0EC-DAB298E359F7}"/>
                </a:ext>
              </a:extLst>
            </p:cNvPr>
            <p:cNvPicPr/>
            <p:nvPr/>
          </p:nvPicPr>
          <p:blipFill>
            <a:blip r:embed="rId9" cstate="print"/>
            <a:stretch>
              <a:fillRect/>
            </a:stretch>
          </p:blipFill>
          <p:spPr>
            <a:xfrm>
              <a:off x="1843871" y="7045320"/>
              <a:ext cx="87947" cy="63969"/>
            </a:xfrm>
            <a:prstGeom prst="rect">
              <a:avLst/>
            </a:prstGeom>
          </p:spPr>
        </p:pic>
      </p:grpSp>
      <p:grpSp>
        <p:nvGrpSpPr>
          <p:cNvPr id="21" name="object 15">
            <a:extLst>
              <a:ext uri="{FF2B5EF4-FFF2-40B4-BE49-F238E27FC236}">
                <a16:creationId xmlns:a16="http://schemas.microsoft.com/office/drawing/2014/main" id="{08AF865A-2613-E0EF-5D46-395F776601DE}"/>
              </a:ext>
            </a:extLst>
          </p:cNvPr>
          <p:cNvGrpSpPr/>
          <p:nvPr/>
        </p:nvGrpSpPr>
        <p:grpSpPr>
          <a:xfrm>
            <a:off x="2054136" y="6479666"/>
            <a:ext cx="1074420" cy="65405"/>
            <a:chOff x="2054136" y="7044745"/>
            <a:chExt cx="1074420" cy="65405"/>
          </a:xfrm>
        </p:grpSpPr>
        <p:pic>
          <p:nvPicPr>
            <p:cNvPr id="22" name="object 16">
              <a:extLst>
                <a:ext uri="{FF2B5EF4-FFF2-40B4-BE49-F238E27FC236}">
                  <a16:creationId xmlns:a16="http://schemas.microsoft.com/office/drawing/2014/main" id="{95EAAC80-F64A-6340-59B3-C6D65AA1E310}"/>
                </a:ext>
              </a:extLst>
            </p:cNvPr>
            <p:cNvPicPr/>
            <p:nvPr/>
          </p:nvPicPr>
          <p:blipFill>
            <a:blip r:embed="rId4" cstate="print"/>
            <a:stretch>
              <a:fillRect/>
            </a:stretch>
          </p:blipFill>
          <p:spPr>
            <a:xfrm>
              <a:off x="2054136" y="7045320"/>
              <a:ext cx="68580" cy="63969"/>
            </a:xfrm>
            <a:prstGeom prst="rect">
              <a:avLst/>
            </a:prstGeom>
          </p:spPr>
        </p:pic>
        <p:pic>
          <p:nvPicPr>
            <p:cNvPr id="23" name="object 17">
              <a:extLst>
                <a:ext uri="{FF2B5EF4-FFF2-40B4-BE49-F238E27FC236}">
                  <a16:creationId xmlns:a16="http://schemas.microsoft.com/office/drawing/2014/main" id="{F4C19A11-B9A7-C492-2D8A-D741FBB52187}"/>
                </a:ext>
              </a:extLst>
            </p:cNvPr>
            <p:cNvPicPr/>
            <p:nvPr/>
          </p:nvPicPr>
          <p:blipFill>
            <a:blip r:embed="rId10" cstate="print"/>
            <a:stretch>
              <a:fillRect/>
            </a:stretch>
          </p:blipFill>
          <p:spPr>
            <a:xfrm>
              <a:off x="2155724" y="7045320"/>
              <a:ext cx="84797" cy="63969"/>
            </a:xfrm>
            <a:prstGeom prst="rect">
              <a:avLst/>
            </a:prstGeom>
          </p:spPr>
        </p:pic>
        <p:pic>
          <p:nvPicPr>
            <p:cNvPr id="24" name="object 18">
              <a:extLst>
                <a:ext uri="{FF2B5EF4-FFF2-40B4-BE49-F238E27FC236}">
                  <a16:creationId xmlns:a16="http://schemas.microsoft.com/office/drawing/2014/main" id="{C303241A-A189-5EA6-C8E0-09D838D59ABF}"/>
                </a:ext>
              </a:extLst>
            </p:cNvPr>
            <p:cNvPicPr/>
            <p:nvPr/>
          </p:nvPicPr>
          <p:blipFill>
            <a:blip r:embed="rId11" cstate="print"/>
            <a:stretch>
              <a:fillRect/>
            </a:stretch>
          </p:blipFill>
          <p:spPr>
            <a:xfrm>
              <a:off x="2274648" y="7044745"/>
              <a:ext cx="82105" cy="65112"/>
            </a:xfrm>
            <a:prstGeom prst="rect">
              <a:avLst/>
            </a:prstGeom>
          </p:spPr>
        </p:pic>
        <p:sp>
          <p:nvSpPr>
            <p:cNvPr id="25" name="object 19">
              <a:extLst>
                <a:ext uri="{FF2B5EF4-FFF2-40B4-BE49-F238E27FC236}">
                  <a16:creationId xmlns:a16="http://schemas.microsoft.com/office/drawing/2014/main" id="{CE9380BF-55BF-F4A6-C1C6-5FDFF94E7D4E}"/>
                </a:ext>
              </a:extLst>
            </p:cNvPr>
            <p:cNvSpPr/>
            <p:nvPr/>
          </p:nvSpPr>
          <p:spPr>
            <a:xfrm>
              <a:off x="239088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6" name="object 20">
              <a:extLst>
                <a:ext uri="{FF2B5EF4-FFF2-40B4-BE49-F238E27FC236}">
                  <a16:creationId xmlns:a16="http://schemas.microsoft.com/office/drawing/2014/main" id="{32F9C52C-1E79-0CA2-A7A0-A1B3CE088DAB}"/>
                </a:ext>
              </a:extLst>
            </p:cNvPr>
            <p:cNvPicPr/>
            <p:nvPr/>
          </p:nvPicPr>
          <p:blipFill>
            <a:blip r:embed="rId12" cstate="print"/>
            <a:stretch>
              <a:fillRect/>
            </a:stretch>
          </p:blipFill>
          <p:spPr>
            <a:xfrm>
              <a:off x="2440928" y="7045320"/>
              <a:ext cx="84810" cy="63969"/>
            </a:xfrm>
            <a:prstGeom prst="rect">
              <a:avLst/>
            </a:prstGeom>
          </p:spPr>
        </p:pic>
        <p:pic>
          <p:nvPicPr>
            <p:cNvPr id="27" name="object 21">
              <a:extLst>
                <a:ext uri="{FF2B5EF4-FFF2-40B4-BE49-F238E27FC236}">
                  <a16:creationId xmlns:a16="http://schemas.microsoft.com/office/drawing/2014/main" id="{E7B03BCF-E1BB-A7FA-F26E-CFFBD7DD2223}"/>
                </a:ext>
              </a:extLst>
            </p:cNvPr>
            <p:cNvPicPr/>
            <p:nvPr/>
          </p:nvPicPr>
          <p:blipFill>
            <a:blip r:embed="rId13" cstate="print"/>
            <a:stretch>
              <a:fillRect/>
            </a:stretch>
          </p:blipFill>
          <p:spPr>
            <a:xfrm>
              <a:off x="2561193" y="7045320"/>
              <a:ext cx="68592" cy="63969"/>
            </a:xfrm>
            <a:prstGeom prst="rect">
              <a:avLst/>
            </a:prstGeom>
          </p:spPr>
        </p:pic>
        <p:pic>
          <p:nvPicPr>
            <p:cNvPr id="28" name="object 22">
              <a:extLst>
                <a:ext uri="{FF2B5EF4-FFF2-40B4-BE49-F238E27FC236}">
                  <a16:creationId xmlns:a16="http://schemas.microsoft.com/office/drawing/2014/main" id="{C51D61A7-FA4B-941D-1115-8EA69C7559CA}"/>
                </a:ext>
              </a:extLst>
            </p:cNvPr>
            <p:cNvPicPr/>
            <p:nvPr/>
          </p:nvPicPr>
          <p:blipFill>
            <a:blip r:embed="rId4" cstate="print"/>
            <a:stretch>
              <a:fillRect/>
            </a:stretch>
          </p:blipFill>
          <p:spPr>
            <a:xfrm>
              <a:off x="2662793" y="7045320"/>
              <a:ext cx="68580" cy="63969"/>
            </a:xfrm>
            <a:prstGeom prst="rect">
              <a:avLst/>
            </a:prstGeom>
          </p:spPr>
        </p:pic>
        <p:pic>
          <p:nvPicPr>
            <p:cNvPr id="29" name="object 23">
              <a:extLst>
                <a:ext uri="{FF2B5EF4-FFF2-40B4-BE49-F238E27FC236}">
                  <a16:creationId xmlns:a16="http://schemas.microsoft.com/office/drawing/2014/main" id="{A09B0591-BAB3-3E12-A6A3-04B8BC12EA68}"/>
                </a:ext>
              </a:extLst>
            </p:cNvPr>
            <p:cNvPicPr/>
            <p:nvPr/>
          </p:nvPicPr>
          <p:blipFill>
            <a:blip r:embed="rId14" cstate="print"/>
            <a:stretch>
              <a:fillRect/>
            </a:stretch>
          </p:blipFill>
          <p:spPr>
            <a:xfrm>
              <a:off x="2764381" y="7045332"/>
              <a:ext cx="78079" cy="63957"/>
            </a:xfrm>
            <a:prstGeom prst="rect">
              <a:avLst/>
            </a:prstGeom>
          </p:spPr>
        </p:pic>
        <p:sp>
          <p:nvSpPr>
            <p:cNvPr id="30" name="object 24">
              <a:extLst>
                <a:ext uri="{FF2B5EF4-FFF2-40B4-BE49-F238E27FC236}">
                  <a16:creationId xmlns:a16="http://schemas.microsoft.com/office/drawing/2014/main" id="{30020EFF-B562-B5EC-4446-5F109713F8DB}"/>
                </a:ext>
              </a:extLst>
            </p:cNvPr>
            <p:cNvSpPr/>
            <p:nvPr/>
          </p:nvSpPr>
          <p:spPr>
            <a:xfrm>
              <a:off x="2876969" y="7045325"/>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1" name="object 25">
              <a:extLst>
                <a:ext uri="{FF2B5EF4-FFF2-40B4-BE49-F238E27FC236}">
                  <a16:creationId xmlns:a16="http://schemas.microsoft.com/office/drawing/2014/main" id="{B91F5397-DB2D-303F-2D33-48A602ED5C41}"/>
                </a:ext>
              </a:extLst>
            </p:cNvPr>
            <p:cNvPicPr/>
            <p:nvPr/>
          </p:nvPicPr>
          <p:blipFill>
            <a:blip r:embed="rId5" cstate="print"/>
            <a:stretch>
              <a:fillRect/>
            </a:stretch>
          </p:blipFill>
          <p:spPr>
            <a:xfrm>
              <a:off x="2927000" y="7045320"/>
              <a:ext cx="84810" cy="63969"/>
            </a:xfrm>
            <a:prstGeom prst="rect">
              <a:avLst/>
            </a:prstGeom>
          </p:spPr>
        </p:pic>
        <p:pic>
          <p:nvPicPr>
            <p:cNvPr id="32" name="object 26">
              <a:extLst>
                <a:ext uri="{FF2B5EF4-FFF2-40B4-BE49-F238E27FC236}">
                  <a16:creationId xmlns:a16="http://schemas.microsoft.com/office/drawing/2014/main" id="{3E3627BC-B1DA-04BD-13F8-0B9A8B29B63C}"/>
                </a:ext>
              </a:extLst>
            </p:cNvPr>
            <p:cNvPicPr/>
            <p:nvPr/>
          </p:nvPicPr>
          <p:blipFill>
            <a:blip r:embed="rId15" cstate="print"/>
            <a:stretch>
              <a:fillRect/>
            </a:stretch>
          </p:blipFill>
          <p:spPr>
            <a:xfrm>
              <a:off x="3045924" y="7044745"/>
              <a:ext cx="82118" cy="65112"/>
            </a:xfrm>
            <a:prstGeom prst="rect">
              <a:avLst/>
            </a:prstGeom>
          </p:spPr>
        </p:pic>
      </p:grpSp>
      <p:grpSp>
        <p:nvGrpSpPr>
          <p:cNvPr id="33" name="object 28">
            <a:extLst>
              <a:ext uri="{FF2B5EF4-FFF2-40B4-BE49-F238E27FC236}">
                <a16:creationId xmlns:a16="http://schemas.microsoft.com/office/drawing/2014/main" id="{912D3F55-F2DC-ACA8-D3B9-F5E1E6181293}"/>
              </a:ext>
            </a:extLst>
          </p:cNvPr>
          <p:cNvGrpSpPr/>
          <p:nvPr/>
        </p:nvGrpSpPr>
        <p:grpSpPr>
          <a:xfrm>
            <a:off x="3252827" y="6479571"/>
            <a:ext cx="900430" cy="65405"/>
            <a:chOff x="3252827" y="7044650"/>
            <a:chExt cx="900430" cy="65405"/>
          </a:xfrm>
        </p:grpSpPr>
        <p:pic>
          <p:nvPicPr>
            <p:cNvPr id="34" name="object 29">
              <a:extLst>
                <a:ext uri="{FF2B5EF4-FFF2-40B4-BE49-F238E27FC236}">
                  <a16:creationId xmlns:a16="http://schemas.microsoft.com/office/drawing/2014/main" id="{0A1D755C-5F11-6B1F-F958-9E4F37DB4752}"/>
                </a:ext>
              </a:extLst>
            </p:cNvPr>
            <p:cNvPicPr/>
            <p:nvPr/>
          </p:nvPicPr>
          <p:blipFill>
            <a:blip r:embed="rId16" cstate="print"/>
            <a:stretch>
              <a:fillRect/>
            </a:stretch>
          </p:blipFill>
          <p:spPr>
            <a:xfrm>
              <a:off x="3252827" y="7044753"/>
              <a:ext cx="77139" cy="65112"/>
            </a:xfrm>
            <a:prstGeom prst="rect">
              <a:avLst/>
            </a:prstGeom>
          </p:spPr>
        </p:pic>
        <p:pic>
          <p:nvPicPr>
            <p:cNvPr id="35" name="object 30">
              <a:extLst>
                <a:ext uri="{FF2B5EF4-FFF2-40B4-BE49-F238E27FC236}">
                  <a16:creationId xmlns:a16="http://schemas.microsoft.com/office/drawing/2014/main" id="{99EBB4AD-5B97-A469-0893-26D887D2EAB6}"/>
                </a:ext>
              </a:extLst>
            </p:cNvPr>
            <p:cNvPicPr/>
            <p:nvPr/>
          </p:nvPicPr>
          <p:blipFill>
            <a:blip r:embed="rId17" cstate="print"/>
            <a:stretch>
              <a:fillRect/>
            </a:stretch>
          </p:blipFill>
          <p:spPr>
            <a:xfrm>
              <a:off x="3362447" y="7044650"/>
              <a:ext cx="85260" cy="65316"/>
            </a:xfrm>
            <a:prstGeom prst="rect">
              <a:avLst/>
            </a:prstGeom>
          </p:spPr>
        </p:pic>
        <p:sp>
          <p:nvSpPr>
            <p:cNvPr id="36" name="object 31">
              <a:extLst>
                <a:ext uri="{FF2B5EF4-FFF2-40B4-BE49-F238E27FC236}">
                  <a16:creationId xmlns:a16="http://schemas.microsoft.com/office/drawing/2014/main" id="{91096972-5DE2-7BE2-7689-477C5C242489}"/>
                </a:ext>
              </a:extLst>
            </p:cNvPr>
            <p:cNvSpPr/>
            <p:nvPr/>
          </p:nvSpPr>
          <p:spPr>
            <a:xfrm>
              <a:off x="3481832" y="7045319"/>
              <a:ext cx="61594" cy="64135"/>
            </a:xfrm>
            <a:custGeom>
              <a:avLst/>
              <a:gdLst/>
              <a:ahLst/>
              <a:cxnLst/>
              <a:rect l="l" t="t" r="r" b="b"/>
              <a:pathLst>
                <a:path w="61595" h="64134">
                  <a:moveTo>
                    <a:pt x="14770" y="0"/>
                  </a:moveTo>
                  <a:lnTo>
                    <a:pt x="0" y="0"/>
                  </a:lnTo>
                  <a:lnTo>
                    <a:pt x="0" y="63969"/>
                  </a:lnTo>
                  <a:lnTo>
                    <a:pt x="61493" y="63969"/>
                  </a:lnTo>
                  <a:lnTo>
                    <a:pt x="61493" y="51993"/>
                  </a:lnTo>
                  <a:lnTo>
                    <a:pt x="14770" y="51993"/>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7" name="object 32">
              <a:extLst>
                <a:ext uri="{FF2B5EF4-FFF2-40B4-BE49-F238E27FC236}">
                  <a16:creationId xmlns:a16="http://schemas.microsoft.com/office/drawing/2014/main" id="{2DC2251B-E4CB-32BF-AC03-931E29B09430}"/>
                </a:ext>
              </a:extLst>
            </p:cNvPr>
            <p:cNvPicPr/>
            <p:nvPr/>
          </p:nvPicPr>
          <p:blipFill>
            <a:blip r:embed="rId18" cstate="print"/>
            <a:stretch>
              <a:fillRect/>
            </a:stretch>
          </p:blipFill>
          <p:spPr>
            <a:xfrm>
              <a:off x="3573645" y="7045319"/>
              <a:ext cx="79438" cy="64642"/>
            </a:xfrm>
            <a:prstGeom prst="rect">
              <a:avLst/>
            </a:prstGeom>
          </p:spPr>
        </p:pic>
        <p:pic>
          <p:nvPicPr>
            <p:cNvPr id="38" name="object 33">
              <a:extLst>
                <a:ext uri="{FF2B5EF4-FFF2-40B4-BE49-F238E27FC236}">
                  <a16:creationId xmlns:a16="http://schemas.microsoft.com/office/drawing/2014/main" id="{C9B68ABC-9044-F928-0845-BA70F2F5A22A}"/>
                </a:ext>
              </a:extLst>
            </p:cNvPr>
            <p:cNvPicPr/>
            <p:nvPr/>
          </p:nvPicPr>
          <p:blipFill>
            <a:blip r:embed="rId19" cstate="print"/>
            <a:stretch>
              <a:fillRect/>
            </a:stretch>
          </p:blipFill>
          <p:spPr>
            <a:xfrm>
              <a:off x="3683495" y="7045337"/>
              <a:ext cx="74904" cy="63957"/>
            </a:xfrm>
            <a:prstGeom prst="rect">
              <a:avLst/>
            </a:prstGeom>
          </p:spPr>
        </p:pic>
        <p:sp>
          <p:nvSpPr>
            <p:cNvPr id="39" name="object 34">
              <a:extLst>
                <a:ext uri="{FF2B5EF4-FFF2-40B4-BE49-F238E27FC236}">
                  <a16:creationId xmlns:a16="http://schemas.microsoft.com/office/drawing/2014/main" id="{92179DB1-19BB-CD40-94A0-A49EA5DBC05C}"/>
                </a:ext>
              </a:extLst>
            </p:cNvPr>
            <p:cNvSpPr/>
            <p:nvPr/>
          </p:nvSpPr>
          <p:spPr>
            <a:xfrm>
              <a:off x="3789045" y="7045324"/>
              <a:ext cx="15240" cy="64135"/>
            </a:xfrm>
            <a:custGeom>
              <a:avLst/>
              <a:gdLst/>
              <a:ahLst/>
              <a:cxnLst/>
              <a:rect l="l" t="t" r="r" b="b"/>
              <a:pathLst>
                <a:path w="15239" h="64134">
                  <a:moveTo>
                    <a:pt x="14770" y="0"/>
                  </a:moveTo>
                  <a:lnTo>
                    <a:pt x="0" y="0"/>
                  </a:lnTo>
                  <a:lnTo>
                    <a:pt x="0" y="63969"/>
                  </a:lnTo>
                  <a:lnTo>
                    <a:pt x="14770" y="63969"/>
                  </a:lnTo>
                  <a:lnTo>
                    <a:pt x="14770" y="0"/>
                  </a:lnTo>
                  <a:close/>
                </a:path>
              </a:pathLst>
            </a:custGeom>
            <a:solidFill>
              <a:srgbClr val="6D6D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object 35">
              <a:extLst>
                <a:ext uri="{FF2B5EF4-FFF2-40B4-BE49-F238E27FC236}">
                  <a16:creationId xmlns:a16="http://schemas.microsoft.com/office/drawing/2014/main" id="{3EFE1FBE-D912-18CB-5F23-249E958192DC}"/>
                </a:ext>
              </a:extLst>
            </p:cNvPr>
            <p:cNvPicPr/>
            <p:nvPr/>
          </p:nvPicPr>
          <p:blipFill>
            <a:blip r:embed="rId20" cstate="print"/>
            <a:stretch>
              <a:fillRect/>
            </a:stretch>
          </p:blipFill>
          <p:spPr>
            <a:xfrm>
              <a:off x="3837916" y="7044650"/>
              <a:ext cx="85260" cy="65316"/>
            </a:xfrm>
            <a:prstGeom prst="rect">
              <a:avLst/>
            </a:prstGeom>
          </p:spPr>
        </p:pic>
        <p:pic>
          <p:nvPicPr>
            <p:cNvPr id="41" name="object 36">
              <a:extLst>
                <a:ext uri="{FF2B5EF4-FFF2-40B4-BE49-F238E27FC236}">
                  <a16:creationId xmlns:a16="http://schemas.microsoft.com/office/drawing/2014/main" id="{2A62FACF-6AF2-68D0-1514-1E64743974D9}"/>
                </a:ext>
              </a:extLst>
            </p:cNvPr>
            <p:cNvPicPr/>
            <p:nvPr/>
          </p:nvPicPr>
          <p:blipFill>
            <a:blip r:embed="rId21" cstate="print"/>
            <a:stretch>
              <a:fillRect/>
            </a:stretch>
          </p:blipFill>
          <p:spPr>
            <a:xfrm>
              <a:off x="3957301" y="7045319"/>
              <a:ext cx="84797" cy="63969"/>
            </a:xfrm>
            <a:prstGeom prst="rect">
              <a:avLst/>
            </a:prstGeom>
          </p:spPr>
        </p:pic>
        <p:pic>
          <p:nvPicPr>
            <p:cNvPr id="42" name="object 37">
              <a:extLst>
                <a:ext uri="{FF2B5EF4-FFF2-40B4-BE49-F238E27FC236}">
                  <a16:creationId xmlns:a16="http://schemas.microsoft.com/office/drawing/2014/main" id="{D10B8942-93F1-8B05-226E-2BF09E0219DB}"/>
                </a:ext>
              </a:extLst>
            </p:cNvPr>
            <p:cNvPicPr/>
            <p:nvPr/>
          </p:nvPicPr>
          <p:blipFill>
            <a:blip r:embed="rId22" cstate="print"/>
            <a:stretch>
              <a:fillRect/>
            </a:stretch>
          </p:blipFill>
          <p:spPr>
            <a:xfrm>
              <a:off x="4076044" y="7044753"/>
              <a:ext cx="77114" cy="65112"/>
            </a:xfrm>
            <a:prstGeom prst="rect">
              <a:avLst/>
            </a:prstGeom>
          </p:spPr>
        </p:pic>
      </p:grpSp>
      <p:pic>
        <p:nvPicPr>
          <p:cNvPr id="4" name="Picture 3">
            <a:extLst>
              <a:ext uri="{FF2B5EF4-FFF2-40B4-BE49-F238E27FC236}">
                <a16:creationId xmlns:a16="http://schemas.microsoft.com/office/drawing/2014/main" id="{4BEE8F65-0FE9-956E-7B50-B5F15A809A2C}"/>
              </a:ext>
            </a:extLst>
          </p:cNvPr>
          <p:cNvPicPr>
            <a:picLocks noChangeAspect="1"/>
          </p:cNvPicPr>
          <p:nvPr/>
        </p:nvPicPr>
        <p:blipFill>
          <a:blip r:embed="rId23"/>
          <a:stretch>
            <a:fillRect/>
          </a:stretch>
        </p:blipFill>
        <p:spPr>
          <a:xfrm>
            <a:off x="359994" y="1541350"/>
            <a:ext cx="3110664" cy="2204421"/>
          </a:xfrm>
          <a:prstGeom prst="rect">
            <a:avLst/>
          </a:prstGeom>
        </p:spPr>
      </p:pic>
      <p:pic>
        <p:nvPicPr>
          <p:cNvPr id="6" name="Picture 5">
            <a:extLst>
              <a:ext uri="{FF2B5EF4-FFF2-40B4-BE49-F238E27FC236}">
                <a16:creationId xmlns:a16="http://schemas.microsoft.com/office/drawing/2014/main" id="{A4B13AFB-E5A1-DCFB-C9C7-59AB8085B5CA}"/>
              </a:ext>
            </a:extLst>
          </p:cNvPr>
          <p:cNvPicPr>
            <a:picLocks noChangeAspect="1"/>
          </p:cNvPicPr>
          <p:nvPr/>
        </p:nvPicPr>
        <p:blipFill>
          <a:blip r:embed="rId24"/>
          <a:stretch>
            <a:fillRect/>
          </a:stretch>
        </p:blipFill>
        <p:spPr>
          <a:xfrm>
            <a:off x="3758399" y="1541350"/>
            <a:ext cx="2770882" cy="2204421"/>
          </a:xfrm>
          <a:prstGeom prst="rect">
            <a:avLst/>
          </a:prstGeom>
        </p:spPr>
      </p:pic>
      <p:pic>
        <p:nvPicPr>
          <p:cNvPr id="43" name="Picture 42">
            <a:extLst>
              <a:ext uri="{FF2B5EF4-FFF2-40B4-BE49-F238E27FC236}">
                <a16:creationId xmlns:a16="http://schemas.microsoft.com/office/drawing/2014/main" id="{28E196BB-A66C-42A8-DA83-6E6C08FA6B0D}"/>
              </a:ext>
            </a:extLst>
          </p:cNvPr>
          <p:cNvPicPr>
            <a:picLocks noChangeAspect="1"/>
          </p:cNvPicPr>
          <p:nvPr/>
        </p:nvPicPr>
        <p:blipFill>
          <a:blip r:embed="rId25"/>
          <a:stretch>
            <a:fillRect/>
          </a:stretch>
        </p:blipFill>
        <p:spPr>
          <a:xfrm>
            <a:off x="317589" y="3908406"/>
            <a:ext cx="3153069" cy="2320038"/>
          </a:xfrm>
          <a:prstGeom prst="rect">
            <a:avLst/>
          </a:prstGeom>
        </p:spPr>
      </p:pic>
      <p:graphicFrame>
        <p:nvGraphicFramePr>
          <p:cNvPr id="44" name="Diagram 43">
            <a:extLst>
              <a:ext uri="{FF2B5EF4-FFF2-40B4-BE49-F238E27FC236}">
                <a16:creationId xmlns:a16="http://schemas.microsoft.com/office/drawing/2014/main" id="{3CC68DF1-D7F2-6CFE-9A21-AEA4E022381F}"/>
              </a:ext>
            </a:extLst>
          </p:cNvPr>
          <p:cNvGraphicFramePr/>
          <p:nvPr>
            <p:extLst>
              <p:ext uri="{D42A27DB-BD31-4B8C-83A1-F6EECF244321}">
                <p14:modId xmlns:p14="http://schemas.microsoft.com/office/powerpoint/2010/main" val="890989290"/>
              </p:ext>
            </p:extLst>
          </p:nvPr>
        </p:nvGraphicFramePr>
        <p:xfrm>
          <a:off x="6901091" y="1919602"/>
          <a:ext cx="4953000" cy="3615771"/>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pic>
        <p:nvPicPr>
          <p:cNvPr id="46" name="Picture 45" descr="A building with a sign on it&#10;&#10;AI-generated content may be incorrect.">
            <a:extLst>
              <a:ext uri="{FF2B5EF4-FFF2-40B4-BE49-F238E27FC236}">
                <a16:creationId xmlns:a16="http://schemas.microsoft.com/office/drawing/2014/main" id="{9C825582-A755-9E6B-F19C-746262C8F0B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695182" y="3888085"/>
            <a:ext cx="2834099" cy="2320039"/>
          </a:xfrm>
          <a:prstGeom prst="rect">
            <a:avLst/>
          </a:prstGeom>
        </p:spPr>
      </p:pic>
    </p:spTree>
    <p:extLst>
      <p:ext uri="{BB962C8B-B14F-4D97-AF65-F5344CB8AC3E}">
        <p14:creationId xmlns:p14="http://schemas.microsoft.com/office/powerpoint/2010/main" val="242636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CAA7-2AEE-460D-1691-149CC6A5D8DD}"/>
            </a:ext>
          </a:extLst>
        </p:cNvPr>
        <p:cNvGrpSpPr/>
        <p:nvPr/>
      </p:nvGrpSpPr>
      <p:grpSpPr>
        <a:xfrm>
          <a:off x="0" y="0"/>
          <a:ext cx="0" cy="0"/>
          <a:chOff x="0" y="0"/>
          <a:chExt cx="0" cy="0"/>
        </a:xfrm>
      </p:grpSpPr>
      <p:sp>
        <p:nvSpPr>
          <p:cNvPr id="7" name="object 3">
            <a:extLst>
              <a:ext uri="{FF2B5EF4-FFF2-40B4-BE49-F238E27FC236}">
                <a16:creationId xmlns:a16="http://schemas.microsoft.com/office/drawing/2014/main" id="{67C4D37C-4ECB-1A2F-52AA-23DE4F6AB006}"/>
              </a:ext>
            </a:extLst>
          </p:cNvPr>
          <p:cNvSpPr>
            <a:spLocks noGrp="1" noRot="1" noMove="1" noResize="1" noEditPoints="1" noAdjustHandles="1" noChangeArrowheads="1" noChangeShapeType="1"/>
          </p:cNvSpPr>
          <p:nvPr/>
        </p:nvSpPr>
        <p:spPr>
          <a:xfrm flipV="1">
            <a:off x="266700" y="6495399"/>
            <a:ext cx="7057465" cy="63515"/>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object 3">
            <a:extLst>
              <a:ext uri="{FF2B5EF4-FFF2-40B4-BE49-F238E27FC236}">
                <a16:creationId xmlns:a16="http://schemas.microsoft.com/office/drawing/2014/main" id="{C1066D2F-8CFC-6E0B-5CB2-7C712D4E576D}"/>
              </a:ext>
            </a:extLst>
          </p:cNvPr>
          <p:cNvSpPr>
            <a:spLocks noGrp="1" noRot="1" noMove="1" noResize="1" noEditPoints="1" noAdjustHandles="1" noChangeArrowheads="1" noChangeShapeType="1"/>
          </p:cNvSpPr>
          <p:nvPr/>
        </p:nvSpPr>
        <p:spPr>
          <a:xfrm flipV="1">
            <a:off x="11358578" y="6371763"/>
            <a:ext cx="564123" cy="185473"/>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72F67ACA-CE12-E72C-1A54-347B553ACB8F}"/>
              </a:ext>
            </a:extLst>
          </p:cNvPr>
          <p:cNvSpPr>
            <a:spLocks noGrp="1" noRot="1" noMove="1" noResize="1" noEditPoints="1" noAdjustHandles="1" noChangeArrowheads="1" noChangeShapeType="1"/>
          </p:cNvSpPr>
          <p:nvPr>
            <p:ph type="sldNum" sz="quarter" idx="12"/>
          </p:nvPr>
        </p:nvSpPr>
        <p:spPr/>
        <p:txBody>
          <a:bodyPr/>
          <a:lstStyle/>
          <a:p>
            <a:fld id="{4BBF182A-AE81-427A-B0A3-3EBC12B2A71B}" type="slidenum">
              <a:rPr lang="en-GB" smtClean="0"/>
              <a:t>7</a:t>
            </a:fld>
            <a:endParaRPr lang="en-GB"/>
          </a:p>
        </p:txBody>
      </p:sp>
      <p:pic>
        <p:nvPicPr>
          <p:cNvPr id="6" name="Picture 5" descr="Icon&#10;&#10;Description automatically generated with medium confidence">
            <a:extLst>
              <a:ext uri="{FF2B5EF4-FFF2-40B4-BE49-F238E27FC236}">
                <a16:creationId xmlns:a16="http://schemas.microsoft.com/office/drawing/2014/main" id="{FA3FDCF6-40E4-534A-ED6F-0CD927121DA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51668" y="236783"/>
            <a:ext cx="745145" cy="745145"/>
          </a:xfrm>
          <a:prstGeom prst="rect">
            <a:avLst/>
          </a:prstGeom>
        </p:spPr>
      </p:pic>
      <p:sp>
        <p:nvSpPr>
          <p:cNvPr id="10" name="object 38">
            <a:extLst>
              <a:ext uri="{FF2B5EF4-FFF2-40B4-BE49-F238E27FC236}">
                <a16:creationId xmlns:a16="http://schemas.microsoft.com/office/drawing/2014/main" id="{5D0F0AA9-E5EF-D43D-AC25-7D4B558E05FC}"/>
              </a:ext>
            </a:extLst>
          </p:cNvPr>
          <p:cNvSpPr txBox="1">
            <a:spLocks noGrp="1" noRot="1" noMove="1" noResize="1" noEditPoints="1" noAdjustHandles="1" noChangeArrowheads="1" noChangeShapeType="1"/>
          </p:cNvSpPr>
          <p:nvPr/>
        </p:nvSpPr>
        <p:spPr>
          <a:xfrm>
            <a:off x="1274949" y="326655"/>
            <a:ext cx="8256947" cy="582211"/>
          </a:xfrm>
          <a:prstGeom prst="rect">
            <a:avLst/>
          </a:prstGeom>
        </p:spPr>
        <p:txBody>
          <a:bodyPr vert="horz" wrap="square" lIns="0" tIns="12700" rIns="0" bIns="0" rtlCol="0">
            <a:spAutoFit/>
          </a:bodyPr>
          <a:lstStyle>
            <a:lvl1pPr>
              <a:defRPr sz="3700" b="1" i="0">
                <a:solidFill>
                  <a:schemeClr val="tx1"/>
                </a:solidFill>
                <a:latin typeface="Avenir Next Condensed"/>
                <a:ea typeface="+mj-ea"/>
                <a:cs typeface="Avenir Next Condensed"/>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b="1" i="0" u="none" strike="noStrike" kern="0" cap="none" spc="0" normalizeH="0" baseline="0" noProof="0" dirty="0">
                <a:ln>
                  <a:noFill/>
                </a:ln>
                <a:solidFill>
                  <a:schemeClr val="tx1">
                    <a:lumMod val="75000"/>
                    <a:lumOff val="25000"/>
                  </a:schemeClr>
                </a:solidFill>
                <a:effectLst/>
                <a:uLnTx/>
                <a:uFillTx/>
                <a:latin typeface="+mn-lt"/>
                <a:cs typeface="Avenir Black" panose="020B0803020203020204" pitchFamily="34" charset="-78"/>
              </a:rPr>
              <a:t>Chemicals Blending Facility</a:t>
            </a:r>
          </a:p>
        </p:txBody>
      </p:sp>
      <p:sp>
        <p:nvSpPr>
          <p:cNvPr id="12" name="object 3">
            <a:extLst>
              <a:ext uri="{FF2B5EF4-FFF2-40B4-BE49-F238E27FC236}">
                <a16:creationId xmlns:a16="http://schemas.microsoft.com/office/drawing/2014/main" id="{D046261B-A078-DC49-5A49-47D440DB0879}"/>
              </a:ext>
            </a:extLst>
          </p:cNvPr>
          <p:cNvSpPr>
            <a:spLocks noGrp="1" noRot="1" noMove="1" noResize="1" noEditPoints="1" noAdjustHandles="1" noChangeArrowheads="1" noChangeShapeType="1"/>
          </p:cNvSpPr>
          <p:nvPr/>
        </p:nvSpPr>
        <p:spPr>
          <a:xfrm flipV="1">
            <a:off x="266699" y="1111133"/>
            <a:ext cx="11658601" cy="57207"/>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23C76115-2935-29A7-429B-7A1AC011DC1C}"/>
              </a:ext>
            </a:extLst>
          </p:cNvPr>
          <p:cNvPicPr>
            <a:picLocks noGrp="1" noRot="1" noChangeAspect="1" noMove="1" noResize="1" noEditPoints="1" noAdjustHandles="1" noChangeArrowheads="1" noChangeShapeType="1" noCrop="1"/>
          </p:cNvPicPr>
          <p:nvPr/>
        </p:nvPicPr>
        <p:blipFill rotWithShape="1">
          <a:blip r:embed="rId4">
            <a:extLst>
              <a:ext uri="{96DAC541-7B7A-43D3-8B79-37D633B846F1}">
                <asvg:svgBlip xmlns:asvg="http://schemas.microsoft.com/office/drawing/2016/SVG/main" r:embed="rId5"/>
              </a:ext>
            </a:extLst>
          </a:blip>
          <a:srcRect l="22964" t="27360"/>
          <a:stretch/>
        </p:blipFill>
        <p:spPr>
          <a:xfrm>
            <a:off x="7510900" y="6496059"/>
            <a:ext cx="3656798" cy="197036"/>
          </a:xfrm>
          <a:prstGeom prst="rect">
            <a:avLst/>
          </a:prstGeom>
        </p:spPr>
      </p:pic>
      <p:pic>
        <p:nvPicPr>
          <p:cNvPr id="20" name="Picture 19">
            <a:extLst>
              <a:ext uri="{FF2B5EF4-FFF2-40B4-BE49-F238E27FC236}">
                <a16:creationId xmlns:a16="http://schemas.microsoft.com/office/drawing/2014/main" id="{6D2F84AD-C10F-7F2D-6717-AE96419C2AC8}"/>
              </a:ext>
            </a:extLst>
          </p:cNvPr>
          <p:cNvPicPr>
            <a:picLocks noChangeAspect="1"/>
          </p:cNvPicPr>
          <p:nvPr/>
        </p:nvPicPr>
        <p:blipFill rotWithShape="1">
          <a:blip r:embed="rId6"/>
          <a:srcRect l="1494"/>
          <a:stretch/>
        </p:blipFill>
        <p:spPr>
          <a:xfrm>
            <a:off x="6381945" y="1530979"/>
            <a:ext cx="5138469" cy="4175164"/>
          </a:xfrm>
          <a:prstGeom prst="rect">
            <a:avLst/>
          </a:prstGeom>
          <a:ln>
            <a:noFill/>
          </a:ln>
          <a:effectLst>
            <a:softEdge rad="112500"/>
          </a:effectLst>
        </p:spPr>
      </p:pic>
      <p:pic>
        <p:nvPicPr>
          <p:cNvPr id="3" name="Picture 2" descr="A group of people in white shirts and hats posing for a photo&#10;&#10;Description automatically generated">
            <a:extLst>
              <a:ext uri="{FF2B5EF4-FFF2-40B4-BE49-F238E27FC236}">
                <a16:creationId xmlns:a16="http://schemas.microsoft.com/office/drawing/2014/main" id="{D97834B4-74DB-54D1-BC08-34D7567FFC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483" y="1521560"/>
            <a:ext cx="5605789" cy="422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softEdge rad="0"/>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17729BB-A419-5EC0-FCE5-E821420595FE}"/>
              </a:ext>
            </a:extLst>
          </p:cNvPr>
          <p:cNvPicPr>
            <a:picLocks noChangeAspect="1"/>
          </p:cNvPicPr>
          <p:nvPr/>
        </p:nvPicPr>
        <p:blipFill>
          <a:blip r:embed="rId8"/>
          <a:stretch>
            <a:fillRect/>
          </a:stretch>
        </p:blipFill>
        <p:spPr>
          <a:xfrm>
            <a:off x="480517" y="1521560"/>
            <a:ext cx="5478002" cy="422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4130969"/>
      </p:ext>
    </p:extLst>
  </p:cSld>
  <p:clrMapOvr>
    <a:masterClrMapping/>
  </p:clrMapOvr>
  <mc:AlternateContent xmlns:mc="http://schemas.openxmlformats.org/markup-compatibility/2006" xmlns:p14="http://schemas.microsoft.com/office/powerpoint/2010/main">
    <mc:Choice Requires="p14">
      <p:transition spd="slow" p14:dur="2000" advTm="40853"/>
    </mc:Choice>
    <mc:Fallback xmlns="">
      <p:transition spd="slow" advTm="4085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CAA7-2AEE-460D-1691-149CC6A5D8DD}"/>
            </a:ext>
          </a:extLst>
        </p:cNvPr>
        <p:cNvGrpSpPr/>
        <p:nvPr/>
      </p:nvGrpSpPr>
      <p:grpSpPr>
        <a:xfrm>
          <a:off x="0" y="0"/>
          <a:ext cx="0" cy="0"/>
          <a:chOff x="0" y="0"/>
          <a:chExt cx="0" cy="0"/>
        </a:xfrm>
      </p:grpSpPr>
      <p:sp>
        <p:nvSpPr>
          <p:cNvPr id="7" name="object 3">
            <a:extLst>
              <a:ext uri="{FF2B5EF4-FFF2-40B4-BE49-F238E27FC236}">
                <a16:creationId xmlns:a16="http://schemas.microsoft.com/office/drawing/2014/main" id="{67C4D37C-4ECB-1A2F-52AA-23DE4F6AB006}"/>
              </a:ext>
            </a:extLst>
          </p:cNvPr>
          <p:cNvSpPr>
            <a:spLocks noGrp="1" noRot="1" noMove="1" noResize="1" noEditPoints="1" noAdjustHandles="1" noChangeArrowheads="1" noChangeShapeType="1"/>
          </p:cNvSpPr>
          <p:nvPr/>
        </p:nvSpPr>
        <p:spPr>
          <a:xfrm flipV="1">
            <a:off x="266700" y="6495399"/>
            <a:ext cx="7057465" cy="63515"/>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object 3">
            <a:extLst>
              <a:ext uri="{FF2B5EF4-FFF2-40B4-BE49-F238E27FC236}">
                <a16:creationId xmlns:a16="http://schemas.microsoft.com/office/drawing/2014/main" id="{C1066D2F-8CFC-6E0B-5CB2-7C712D4E576D}"/>
              </a:ext>
            </a:extLst>
          </p:cNvPr>
          <p:cNvSpPr>
            <a:spLocks noGrp="1" noRot="1" noMove="1" noResize="1" noEditPoints="1" noAdjustHandles="1" noChangeArrowheads="1" noChangeShapeType="1"/>
          </p:cNvSpPr>
          <p:nvPr/>
        </p:nvSpPr>
        <p:spPr>
          <a:xfrm flipV="1">
            <a:off x="11358578" y="6371763"/>
            <a:ext cx="564123" cy="185473"/>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72F67ACA-CE12-E72C-1A54-347B553ACB8F}"/>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F182A-AE81-427A-B0A3-3EBC12B2A71B}" type="slidenum">
              <a:rPr kumimoji="0" lang="en-GB" sz="1100" b="0" i="0" u="none" strike="noStrike" kern="1200" cap="none" spc="0" normalizeH="0" baseline="0" noProof="0" smtClean="0">
                <a:ln>
                  <a:noFill/>
                </a:ln>
                <a:solidFill>
                  <a:prstClr val="black">
                    <a:tint val="82000"/>
                  </a:prstClr>
                </a:solidFill>
                <a:effectLst/>
                <a:uLnTx/>
                <a:uFillTx/>
                <a:latin typeface="Avenir Book" panose="02000503020000020003" pitchFamily="2" charset="0"/>
                <a:ea typeface="+mn-ea"/>
                <a:cs typeface="Avenir Black" panose="020B0803020203020204" pitchFamily="34" charset="-78"/>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prstClr val="black">
                  <a:tint val="82000"/>
                </a:prstClr>
              </a:solidFill>
              <a:effectLst/>
              <a:uLnTx/>
              <a:uFillTx/>
              <a:latin typeface="Avenir Book" panose="02000503020000020003" pitchFamily="2" charset="0"/>
              <a:ea typeface="+mn-ea"/>
              <a:cs typeface="Avenir Black" panose="020B0803020203020204" pitchFamily="34" charset="-78"/>
            </a:endParaRPr>
          </a:p>
        </p:txBody>
      </p:sp>
      <p:pic>
        <p:nvPicPr>
          <p:cNvPr id="6" name="Picture 5" descr="Icon&#10;&#10;Description automatically generated with medium confidence">
            <a:extLst>
              <a:ext uri="{FF2B5EF4-FFF2-40B4-BE49-F238E27FC236}">
                <a16:creationId xmlns:a16="http://schemas.microsoft.com/office/drawing/2014/main" id="{FA3FDCF6-40E4-534A-ED6F-0CD927121DA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51668" y="236783"/>
            <a:ext cx="745145" cy="745145"/>
          </a:xfrm>
          <a:prstGeom prst="rect">
            <a:avLst/>
          </a:prstGeom>
        </p:spPr>
      </p:pic>
      <p:sp>
        <p:nvSpPr>
          <p:cNvPr id="12" name="object 3">
            <a:extLst>
              <a:ext uri="{FF2B5EF4-FFF2-40B4-BE49-F238E27FC236}">
                <a16:creationId xmlns:a16="http://schemas.microsoft.com/office/drawing/2014/main" id="{D046261B-A078-DC49-5A49-47D440DB0879}"/>
              </a:ext>
            </a:extLst>
          </p:cNvPr>
          <p:cNvSpPr>
            <a:spLocks noGrp="1" noRot="1" noMove="1" noResize="1" noEditPoints="1" noAdjustHandles="1" noChangeArrowheads="1" noChangeShapeType="1"/>
          </p:cNvSpPr>
          <p:nvPr/>
        </p:nvSpPr>
        <p:spPr>
          <a:xfrm flipV="1">
            <a:off x="266699" y="1111133"/>
            <a:ext cx="11658601" cy="57207"/>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23C76115-2935-29A7-429B-7A1AC011DC1C}"/>
              </a:ext>
            </a:extLst>
          </p:cNvPr>
          <p:cNvPicPr>
            <a:picLocks noGrp="1" noRot="1" noChangeAspect="1" noMove="1" noResize="1" noEditPoints="1" noAdjustHandles="1" noChangeArrowheads="1" noChangeShapeType="1" noCrop="1"/>
          </p:cNvPicPr>
          <p:nvPr/>
        </p:nvPicPr>
        <p:blipFill rotWithShape="1">
          <a:blip r:embed="rId4">
            <a:extLst>
              <a:ext uri="{96DAC541-7B7A-43D3-8B79-37D633B846F1}">
                <asvg:svgBlip xmlns:asvg="http://schemas.microsoft.com/office/drawing/2016/SVG/main" r:embed="rId5"/>
              </a:ext>
            </a:extLst>
          </a:blip>
          <a:srcRect l="22964" t="27360"/>
          <a:stretch/>
        </p:blipFill>
        <p:spPr>
          <a:xfrm>
            <a:off x="7510900" y="6496059"/>
            <a:ext cx="3656798" cy="197036"/>
          </a:xfrm>
          <a:prstGeom prst="rect">
            <a:avLst/>
          </a:prstGeom>
        </p:spPr>
      </p:pic>
      <p:sp>
        <p:nvSpPr>
          <p:cNvPr id="3" name="TextBox 2">
            <a:extLst>
              <a:ext uri="{FF2B5EF4-FFF2-40B4-BE49-F238E27FC236}">
                <a16:creationId xmlns:a16="http://schemas.microsoft.com/office/drawing/2014/main" id="{1C091539-F7B1-C662-64C6-587CCB1CC51E}"/>
              </a:ext>
            </a:extLst>
          </p:cNvPr>
          <p:cNvSpPr txBox="1"/>
          <p:nvPr/>
        </p:nvSpPr>
        <p:spPr>
          <a:xfrm>
            <a:off x="1126086" y="442295"/>
            <a:ext cx="6094562" cy="523220"/>
          </a:xfrm>
          <a:prstGeom prst="rect">
            <a:avLst/>
          </a:prstGeom>
          <a:noFill/>
        </p:spPr>
        <p:txBody>
          <a:bodyPr wrap="square">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prstClr val="black">
                    <a:lumMod val="75000"/>
                    <a:lumOff val="25000"/>
                  </a:prstClr>
                </a:solidFill>
                <a:effectLst/>
                <a:uLnTx/>
                <a:uFillTx/>
                <a:latin typeface="Avenir Black" panose="020B0803020203020204" pitchFamily="34" charset="-78"/>
                <a:ea typeface="+mn-ea"/>
                <a:cs typeface="Avenir Black" panose="020B0803020203020204" pitchFamily="34" charset="-78"/>
              </a:rPr>
              <a:t>Award and Recognition</a:t>
            </a:r>
          </a:p>
        </p:txBody>
      </p:sp>
      <p:sp>
        <p:nvSpPr>
          <p:cNvPr id="5" name="object 7">
            <a:extLst>
              <a:ext uri="{FF2B5EF4-FFF2-40B4-BE49-F238E27FC236}">
                <a16:creationId xmlns:a16="http://schemas.microsoft.com/office/drawing/2014/main" id="{CBB7B342-045F-56AF-F3ED-0C0B07CF3777}"/>
              </a:ext>
            </a:extLst>
          </p:cNvPr>
          <p:cNvSpPr txBox="1"/>
          <p:nvPr/>
        </p:nvSpPr>
        <p:spPr>
          <a:xfrm>
            <a:off x="609600" y="1313958"/>
            <a:ext cx="2491105" cy="2312670"/>
          </a:xfrm>
          <a:prstGeom prst="rect">
            <a:avLst/>
          </a:prstGeom>
        </p:spPr>
        <p:txBody>
          <a:bodyPr vert="horz" wrap="square" lIns="0" tIns="11430" rIns="0" bIns="0" rtlCol="0">
            <a:spAutoFit/>
          </a:bodyPr>
          <a:lstStyle/>
          <a:p>
            <a:pPr marL="12700" algn="just">
              <a:lnSpc>
                <a:spcPct val="100000"/>
              </a:lnSpc>
              <a:spcBef>
                <a:spcPts val="90"/>
              </a:spcBef>
            </a:pPr>
            <a:r>
              <a:rPr sz="1000" b="1" dirty="0">
                <a:solidFill>
                  <a:srgbClr val="93D500"/>
                </a:solidFill>
                <a:latin typeface="Avenir Heavy"/>
                <a:cs typeface="Avenir Heavy"/>
              </a:rPr>
              <a:t>Good</a:t>
            </a:r>
            <a:r>
              <a:rPr sz="1000" b="1" spc="-10" dirty="0">
                <a:solidFill>
                  <a:srgbClr val="93D500"/>
                </a:solidFill>
                <a:latin typeface="Avenir Heavy"/>
                <a:cs typeface="Avenir Heavy"/>
              </a:rPr>
              <a:t> Governance Standards Certification</a:t>
            </a:r>
            <a:endParaRPr sz="1000" dirty="0">
              <a:latin typeface="Avenir Heavy"/>
              <a:cs typeface="Avenir Heavy"/>
            </a:endParaRPr>
          </a:p>
          <a:p>
            <a:pPr marL="12700" marR="5080" algn="just">
              <a:lnSpc>
                <a:spcPct val="100000"/>
              </a:lnSpc>
              <a:spcBef>
                <a:spcPts val="855"/>
              </a:spcBef>
            </a:pPr>
            <a:r>
              <a:rPr sz="950" b="0" dirty="0">
                <a:solidFill>
                  <a:srgbClr val="404040"/>
                </a:solidFill>
                <a:latin typeface="Avenir Light"/>
                <a:cs typeface="Avenir Light"/>
              </a:rPr>
              <a:t>Presented</a:t>
            </a:r>
            <a:r>
              <a:rPr sz="950" b="0" spc="320" dirty="0">
                <a:solidFill>
                  <a:srgbClr val="404040"/>
                </a:solidFill>
                <a:latin typeface="Avenir Light"/>
                <a:cs typeface="Avenir Light"/>
              </a:rPr>
              <a:t> </a:t>
            </a:r>
            <a:r>
              <a:rPr sz="950" b="0" dirty="0">
                <a:solidFill>
                  <a:srgbClr val="404040"/>
                </a:solidFill>
                <a:latin typeface="Avenir Light"/>
                <a:cs typeface="Avenir Light"/>
              </a:rPr>
              <a:t>by</a:t>
            </a:r>
            <a:r>
              <a:rPr sz="950" b="0" spc="320" dirty="0">
                <a:solidFill>
                  <a:srgbClr val="404040"/>
                </a:solidFill>
                <a:latin typeface="Avenir Light"/>
                <a:cs typeface="Avenir Light"/>
              </a:rPr>
              <a:t> </a:t>
            </a:r>
            <a:r>
              <a:rPr sz="950" b="0" dirty="0">
                <a:solidFill>
                  <a:srgbClr val="404040"/>
                </a:solidFill>
                <a:latin typeface="Avenir Light"/>
                <a:cs typeface="Avenir Light"/>
              </a:rPr>
              <a:t>the</a:t>
            </a:r>
            <a:r>
              <a:rPr sz="950" b="0" spc="320" dirty="0">
                <a:solidFill>
                  <a:srgbClr val="404040"/>
                </a:solidFill>
                <a:latin typeface="Avenir Light"/>
                <a:cs typeface="Avenir Light"/>
              </a:rPr>
              <a:t> </a:t>
            </a:r>
            <a:r>
              <a:rPr sz="950" b="0" dirty="0">
                <a:solidFill>
                  <a:srgbClr val="404040"/>
                </a:solidFill>
                <a:latin typeface="Avenir Light"/>
                <a:cs typeface="Avenir Light"/>
              </a:rPr>
              <a:t>Department</a:t>
            </a:r>
            <a:r>
              <a:rPr sz="950" b="0" spc="320" dirty="0">
                <a:solidFill>
                  <a:srgbClr val="404040"/>
                </a:solidFill>
                <a:latin typeface="Avenir Light"/>
                <a:cs typeface="Avenir Light"/>
              </a:rPr>
              <a:t> </a:t>
            </a:r>
            <a:r>
              <a:rPr sz="950" b="0" dirty="0">
                <a:solidFill>
                  <a:srgbClr val="404040"/>
                </a:solidFill>
                <a:latin typeface="Avenir Light"/>
                <a:cs typeface="Avenir Light"/>
              </a:rPr>
              <a:t>of</a:t>
            </a:r>
            <a:r>
              <a:rPr sz="950" b="0" spc="320" dirty="0">
                <a:solidFill>
                  <a:srgbClr val="404040"/>
                </a:solidFill>
                <a:latin typeface="Avenir Light"/>
                <a:cs typeface="Avenir Light"/>
              </a:rPr>
              <a:t> </a:t>
            </a:r>
            <a:r>
              <a:rPr sz="950" b="0" spc="-10" dirty="0">
                <a:solidFill>
                  <a:srgbClr val="404040"/>
                </a:solidFill>
                <a:latin typeface="Avenir Light"/>
                <a:cs typeface="Avenir Light"/>
              </a:rPr>
              <a:t>Business Development,</a:t>
            </a:r>
            <a:r>
              <a:rPr sz="950" b="0" spc="-15" dirty="0">
                <a:solidFill>
                  <a:srgbClr val="404040"/>
                </a:solidFill>
                <a:latin typeface="Avenir Light"/>
                <a:cs typeface="Avenir Light"/>
              </a:rPr>
              <a:t> </a:t>
            </a:r>
            <a:r>
              <a:rPr sz="950" b="0" spc="-10" dirty="0">
                <a:solidFill>
                  <a:srgbClr val="404040"/>
                </a:solidFill>
                <a:latin typeface="Avenir Light"/>
                <a:cs typeface="Avenir Light"/>
              </a:rPr>
              <a:t>Ministry</a:t>
            </a:r>
            <a:r>
              <a:rPr sz="950" b="0" spc="-15" dirty="0">
                <a:solidFill>
                  <a:srgbClr val="404040"/>
                </a:solidFill>
                <a:latin typeface="Avenir Light"/>
                <a:cs typeface="Avenir Light"/>
              </a:rPr>
              <a:t> </a:t>
            </a:r>
            <a:r>
              <a:rPr sz="950" b="0" spc="-30" dirty="0">
                <a:solidFill>
                  <a:srgbClr val="404040"/>
                </a:solidFill>
                <a:latin typeface="Avenir Light"/>
                <a:cs typeface="Avenir Light"/>
              </a:rPr>
              <a:t>of</a:t>
            </a:r>
            <a:r>
              <a:rPr sz="950" b="0" spc="-15" dirty="0">
                <a:solidFill>
                  <a:srgbClr val="404040"/>
                </a:solidFill>
                <a:latin typeface="Avenir Light"/>
                <a:cs typeface="Avenir Light"/>
              </a:rPr>
              <a:t> </a:t>
            </a:r>
            <a:r>
              <a:rPr sz="950" b="0" spc="-25" dirty="0">
                <a:solidFill>
                  <a:srgbClr val="404040"/>
                </a:solidFill>
                <a:latin typeface="Avenir Light"/>
                <a:cs typeface="Avenir Light"/>
              </a:rPr>
              <a:t>Commerce,</a:t>
            </a:r>
            <a:r>
              <a:rPr sz="950" b="0" spc="-10" dirty="0">
                <a:solidFill>
                  <a:srgbClr val="404040"/>
                </a:solidFill>
                <a:latin typeface="Avenir Light"/>
                <a:cs typeface="Avenir Light"/>
              </a:rPr>
              <a:t> Thailand, </a:t>
            </a:r>
            <a:r>
              <a:rPr sz="950" b="0" dirty="0">
                <a:solidFill>
                  <a:srgbClr val="404040"/>
                </a:solidFill>
                <a:latin typeface="Avenir Light"/>
                <a:cs typeface="Avenir Light"/>
              </a:rPr>
              <a:t>this</a:t>
            </a:r>
            <a:r>
              <a:rPr sz="950" b="0" spc="315" dirty="0">
                <a:solidFill>
                  <a:srgbClr val="404040"/>
                </a:solidFill>
                <a:latin typeface="Avenir Light"/>
                <a:cs typeface="Avenir Light"/>
              </a:rPr>
              <a:t> </a:t>
            </a:r>
            <a:r>
              <a:rPr sz="950" b="0" dirty="0">
                <a:solidFill>
                  <a:srgbClr val="404040"/>
                </a:solidFill>
                <a:latin typeface="Avenir Light"/>
                <a:cs typeface="Avenir Light"/>
              </a:rPr>
              <a:t>esteemed</a:t>
            </a:r>
            <a:r>
              <a:rPr sz="950" b="0" spc="320" dirty="0">
                <a:solidFill>
                  <a:srgbClr val="404040"/>
                </a:solidFill>
                <a:latin typeface="Avenir Light"/>
                <a:cs typeface="Avenir Light"/>
              </a:rPr>
              <a:t> </a:t>
            </a:r>
            <a:r>
              <a:rPr sz="950" b="0" dirty="0">
                <a:solidFill>
                  <a:srgbClr val="404040"/>
                </a:solidFill>
                <a:latin typeface="Avenir Light"/>
                <a:cs typeface="Avenir Light"/>
              </a:rPr>
              <a:t>recognition</a:t>
            </a:r>
            <a:r>
              <a:rPr sz="950" b="0" spc="315" dirty="0">
                <a:solidFill>
                  <a:srgbClr val="404040"/>
                </a:solidFill>
                <a:latin typeface="Avenir Light"/>
                <a:cs typeface="Avenir Light"/>
              </a:rPr>
              <a:t> </a:t>
            </a:r>
            <a:r>
              <a:rPr sz="950" b="0" dirty="0">
                <a:solidFill>
                  <a:srgbClr val="404040"/>
                </a:solidFill>
                <a:latin typeface="Avenir Light"/>
                <a:cs typeface="Avenir Light"/>
              </a:rPr>
              <a:t>reinforces</a:t>
            </a:r>
            <a:r>
              <a:rPr sz="950" b="0" spc="320" dirty="0">
                <a:solidFill>
                  <a:srgbClr val="404040"/>
                </a:solidFill>
                <a:latin typeface="Avenir Light"/>
                <a:cs typeface="Avenir Light"/>
              </a:rPr>
              <a:t> </a:t>
            </a:r>
            <a:r>
              <a:rPr sz="950" b="0" spc="-20" dirty="0">
                <a:solidFill>
                  <a:srgbClr val="404040"/>
                </a:solidFill>
                <a:latin typeface="Avenir Light"/>
                <a:cs typeface="Avenir Light"/>
              </a:rPr>
              <a:t>CR3’s </a:t>
            </a:r>
            <a:r>
              <a:rPr sz="950" b="0" spc="-10" dirty="0">
                <a:solidFill>
                  <a:srgbClr val="404040"/>
                </a:solidFill>
                <a:latin typeface="Avenir Light"/>
                <a:cs typeface="Avenir Light"/>
              </a:rPr>
              <a:t>dedication</a:t>
            </a:r>
            <a:r>
              <a:rPr sz="950" b="0" spc="-20" dirty="0">
                <a:solidFill>
                  <a:srgbClr val="404040"/>
                </a:solidFill>
                <a:latin typeface="Avenir Light"/>
                <a:cs typeface="Avenir Light"/>
              </a:rPr>
              <a:t> </a:t>
            </a:r>
            <a:r>
              <a:rPr sz="950" b="0" spc="-30" dirty="0">
                <a:solidFill>
                  <a:srgbClr val="404040"/>
                </a:solidFill>
                <a:latin typeface="Avenir Light"/>
                <a:cs typeface="Avenir Light"/>
              </a:rPr>
              <a:t>to</a:t>
            </a:r>
            <a:r>
              <a:rPr sz="950" b="0" spc="-20" dirty="0">
                <a:solidFill>
                  <a:srgbClr val="404040"/>
                </a:solidFill>
                <a:latin typeface="Avenir Light"/>
                <a:cs typeface="Avenir Light"/>
              </a:rPr>
              <a:t> robust </a:t>
            </a:r>
            <a:r>
              <a:rPr sz="950" b="0" spc="-10" dirty="0">
                <a:solidFill>
                  <a:srgbClr val="404040"/>
                </a:solidFill>
                <a:latin typeface="Avenir Light"/>
                <a:cs typeface="Avenir Light"/>
              </a:rPr>
              <a:t>governance</a:t>
            </a:r>
            <a:r>
              <a:rPr sz="950" b="0" spc="-20" dirty="0">
                <a:solidFill>
                  <a:srgbClr val="404040"/>
                </a:solidFill>
                <a:latin typeface="Avenir Light"/>
                <a:cs typeface="Avenir Light"/>
              </a:rPr>
              <a:t> </a:t>
            </a:r>
            <a:r>
              <a:rPr sz="950" b="0" spc="-10" dirty="0">
                <a:solidFill>
                  <a:srgbClr val="404040"/>
                </a:solidFill>
                <a:latin typeface="Avenir Light"/>
                <a:cs typeface="Avenir Light"/>
              </a:rPr>
              <a:t>principles,</a:t>
            </a:r>
            <a:r>
              <a:rPr sz="950" b="0" spc="-20" dirty="0">
                <a:solidFill>
                  <a:srgbClr val="404040"/>
                </a:solidFill>
                <a:latin typeface="Avenir Light"/>
                <a:cs typeface="Avenir Light"/>
              </a:rPr>
              <a:t> </a:t>
            </a:r>
            <a:r>
              <a:rPr sz="950" b="0" spc="-25" dirty="0">
                <a:solidFill>
                  <a:srgbClr val="404040"/>
                </a:solidFill>
                <a:latin typeface="Avenir Light"/>
                <a:cs typeface="Avenir Light"/>
              </a:rPr>
              <a:t>the </a:t>
            </a:r>
            <a:r>
              <a:rPr sz="950" b="0" spc="-20" dirty="0">
                <a:solidFill>
                  <a:srgbClr val="404040"/>
                </a:solidFill>
                <a:latin typeface="Avenir Light"/>
                <a:cs typeface="Avenir Light"/>
              </a:rPr>
              <a:t>rule</a:t>
            </a:r>
            <a:r>
              <a:rPr sz="950" b="0" dirty="0">
                <a:solidFill>
                  <a:srgbClr val="404040"/>
                </a:solidFill>
                <a:latin typeface="Avenir Light"/>
                <a:cs typeface="Avenir Light"/>
              </a:rPr>
              <a:t> </a:t>
            </a:r>
            <a:r>
              <a:rPr sz="950" b="0" spc="-20" dirty="0">
                <a:solidFill>
                  <a:srgbClr val="404040"/>
                </a:solidFill>
                <a:latin typeface="Avenir Light"/>
                <a:cs typeface="Avenir Light"/>
              </a:rPr>
              <a:t>of</a:t>
            </a:r>
            <a:r>
              <a:rPr sz="950" b="0" spc="5" dirty="0">
                <a:solidFill>
                  <a:srgbClr val="404040"/>
                </a:solidFill>
                <a:latin typeface="Avenir Light"/>
                <a:cs typeface="Avenir Light"/>
              </a:rPr>
              <a:t> </a:t>
            </a:r>
            <a:r>
              <a:rPr sz="950" b="0" spc="-40" dirty="0">
                <a:solidFill>
                  <a:srgbClr val="404040"/>
                </a:solidFill>
                <a:latin typeface="Avenir Light"/>
                <a:cs typeface="Avenir Light"/>
              </a:rPr>
              <a:t>law,</a:t>
            </a:r>
            <a:r>
              <a:rPr sz="950" b="0" dirty="0">
                <a:solidFill>
                  <a:srgbClr val="404040"/>
                </a:solidFill>
                <a:latin typeface="Avenir Light"/>
                <a:cs typeface="Avenir Light"/>
              </a:rPr>
              <a:t> </a:t>
            </a:r>
            <a:r>
              <a:rPr sz="950" b="0" spc="-25" dirty="0">
                <a:solidFill>
                  <a:srgbClr val="404040"/>
                </a:solidFill>
                <a:latin typeface="Avenir Light"/>
                <a:cs typeface="Avenir Light"/>
              </a:rPr>
              <a:t>morality,</a:t>
            </a:r>
            <a:r>
              <a:rPr sz="950" b="0" spc="5" dirty="0">
                <a:solidFill>
                  <a:srgbClr val="404040"/>
                </a:solidFill>
                <a:latin typeface="Avenir Light"/>
                <a:cs typeface="Avenir Light"/>
              </a:rPr>
              <a:t> </a:t>
            </a:r>
            <a:r>
              <a:rPr sz="950" b="0" spc="-20" dirty="0">
                <a:solidFill>
                  <a:srgbClr val="404040"/>
                </a:solidFill>
                <a:latin typeface="Avenir Light"/>
                <a:cs typeface="Avenir Light"/>
              </a:rPr>
              <a:t>transparency,</a:t>
            </a:r>
            <a:r>
              <a:rPr sz="950" b="0" dirty="0">
                <a:solidFill>
                  <a:srgbClr val="404040"/>
                </a:solidFill>
                <a:latin typeface="Avenir Light"/>
                <a:cs typeface="Avenir Light"/>
              </a:rPr>
              <a:t> </a:t>
            </a:r>
            <a:r>
              <a:rPr sz="950" b="0" spc="-10" dirty="0">
                <a:solidFill>
                  <a:srgbClr val="404040"/>
                </a:solidFill>
                <a:latin typeface="Avenir Light"/>
                <a:cs typeface="Avenir Light"/>
              </a:rPr>
              <a:t>participation, responsibility,</a:t>
            </a:r>
            <a:r>
              <a:rPr sz="950" b="0" spc="-30" dirty="0">
                <a:solidFill>
                  <a:srgbClr val="404040"/>
                </a:solidFill>
                <a:latin typeface="Avenir Light"/>
                <a:cs typeface="Avenir Light"/>
              </a:rPr>
              <a:t> </a:t>
            </a:r>
            <a:r>
              <a:rPr sz="950" b="0" dirty="0">
                <a:solidFill>
                  <a:srgbClr val="404040"/>
                </a:solidFill>
                <a:latin typeface="Avenir Light"/>
                <a:cs typeface="Avenir Light"/>
              </a:rPr>
              <a:t>and</a:t>
            </a:r>
            <a:r>
              <a:rPr sz="950" b="0" spc="-25" dirty="0">
                <a:solidFill>
                  <a:srgbClr val="404040"/>
                </a:solidFill>
                <a:latin typeface="Avenir Light"/>
                <a:cs typeface="Avenir Light"/>
              </a:rPr>
              <a:t> </a:t>
            </a:r>
            <a:r>
              <a:rPr sz="950" b="0" dirty="0">
                <a:solidFill>
                  <a:srgbClr val="404040"/>
                </a:solidFill>
                <a:latin typeface="Avenir Light"/>
                <a:cs typeface="Avenir Light"/>
              </a:rPr>
              <a:t>value</a:t>
            </a:r>
            <a:r>
              <a:rPr sz="950" b="0" spc="-30" dirty="0">
                <a:solidFill>
                  <a:srgbClr val="404040"/>
                </a:solidFill>
                <a:latin typeface="Avenir Light"/>
                <a:cs typeface="Avenir Light"/>
              </a:rPr>
              <a:t> </a:t>
            </a:r>
            <a:r>
              <a:rPr sz="950" b="0" spc="-10" dirty="0">
                <a:solidFill>
                  <a:srgbClr val="404040"/>
                </a:solidFill>
                <a:latin typeface="Avenir Light"/>
                <a:cs typeface="Avenir Light"/>
              </a:rPr>
              <a:t>creation.</a:t>
            </a:r>
            <a:endParaRPr sz="950" dirty="0">
              <a:latin typeface="Avenir Light"/>
              <a:cs typeface="Avenir Light"/>
            </a:endParaRPr>
          </a:p>
          <a:p>
            <a:pPr marL="12700" marR="5080" algn="just">
              <a:lnSpc>
                <a:spcPct val="100000"/>
              </a:lnSpc>
              <a:spcBef>
                <a:spcPts val="1140"/>
              </a:spcBef>
            </a:pPr>
            <a:r>
              <a:rPr sz="950" b="0" dirty="0">
                <a:solidFill>
                  <a:srgbClr val="404040"/>
                </a:solidFill>
                <a:latin typeface="Avenir Light"/>
                <a:cs typeface="Avenir Light"/>
              </a:rPr>
              <a:t>We</a:t>
            </a:r>
            <a:r>
              <a:rPr sz="950" b="0" spc="185" dirty="0">
                <a:solidFill>
                  <a:srgbClr val="404040"/>
                </a:solidFill>
                <a:latin typeface="Avenir Light"/>
                <a:cs typeface="Avenir Light"/>
              </a:rPr>
              <a:t> </a:t>
            </a:r>
            <a:r>
              <a:rPr sz="950" b="0" dirty="0">
                <a:solidFill>
                  <a:srgbClr val="404040"/>
                </a:solidFill>
                <a:latin typeface="Avenir Light"/>
                <a:cs typeface="Avenir Light"/>
              </a:rPr>
              <a:t>believe</a:t>
            </a:r>
            <a:r>
              <a:rPr sz="950" b="0" spc="185" dirty="0">
                <a:solidFill>
                  <a:srgbClr val="404040"/>
                </a:solidFill>
                <a:latin typeface="Avenir Light"/>
                <a:cs typeface="Avenir Light"/>
              </a:rPr>
              <a:t> </a:t>
            </a:r>
            <a:r>
              <a:rPr sz="950" b="0" dirty="0">
                <a:solidFill>
                  <a:srgbClr val="404040"/>
                </a:solidFill>
                <a:latin typeface="Avenir Light"/>
                <a:cs typeface="Avenir Light"/>
              </a:rPr>
              <a:t>that</a:t>
            </a:r>
            <a:r>
              <a:rPr sz="950" b="0" spc="185" dirty="0">
                <a:solidFill>
                  <a:srgbClr val="404040"/>
                </a:solidFill>
                <a:latin typeface="Avenir Light"/>
                <a:cs typeface="Avenir Light"/>
              </a:rPr>
              <a:t> </a:t>
            </a:r>
            <a:r>
              <a:rPr sz="950" b="0" dirty="0">
                <a:solidFill>
                  <a:srgbClr val="404040"/>
                </a:solidFill>
                <a:latin typeface="Avenir Light"/>
                <a:cs typeface="Avenir Light"/>
              </a:rPr>
              <a:t>exemplary</a:t>
            </a:r>
            <a:r>
              <a:rPr sz="950" b="0" spc="185" dirty="0">
                <a:solidFill>
                  <a:srgbClr val="404040"/>
                </a:solidFill>
                <a:latin typeface="Avenir Light"/>
                <a:cs typeface="Avenir Light"/>
              </a:rPr>
              <a:t> </a:t>
            </a:r>
            <a:r>
              <a:rPr sz="950" b="0" dirty="0">
                <a:solidFill>
                  <a:srgbClr val="404040"/>
                </a:solidFill>
                <a:latin typeface="Avenir Light"/>
                <a:cs typeface="Avenir Light"/>
              </a:rPr>
              <a:t>governance</a:t>
            </a:r>
            <a:r>
              <a:rPr sz="950" b="0" spc="185" dirty="0">
                <a:solidFill>
                  <a:srgbClr val="404040"/>
                </a:solidFill>
                <a:latin typeface="Avenir Light"/>
                <a:cs typeface="Avenir Light"/>
              </a:rPr>
              <a:t> </a:t>
            </a:r>
            <a:r>
              <a:rPr sz="950" b="0" spc="-25" dirty="0">
                <a:solidFill>
                  <a:srgbClr val="404040"/>
                </a:solidFill>
                <a:latin typeface="Avenir Light"/>
                <a:cs typeface="Avenir Light"/>
              </a:rPr>
              <a:t>and </a:t>
            </a:r>
            <a:r>
              <a:rPr sz="950" b="0" dirty="0">
                <a:solidFill>
                  <a:srgbClr val="404040"/>
                </a:solidFill>
                <a:latin typeface="Avenir Light"/>
                <a:cs typeface="Avenir Light"/>
              </a:rPr>
              <a:t>genuine</a:t>
            </a:r>
            <a:r>
              <a:rPr sz="950" b="0" spc="155" dirty="0">
                <a:solidFill>
                  <a:srgbClr val="404040"/>
                </a:solidFill>
                <a:latin typeface="Avenir Light"/>
                <a:cs typeface="Avenir Light"/>
              </a:rPr>
              <a:t> </a:t>
            </a:r>
            <a:r>
              <a:rPr sz="950" b="0" dirty="0">
                <a:solidFill>
                  <a:srgbClr val="404040"/>
                </a:solidFill>
                <a:latin typeface="Avenir Light"/>
                <a:cs typeface="Avenir Light"/>
              </a:rPr>
              <a:t>sustainability</a:t>
            </a:r>
            <a:r>
              <a:rPr sz="950" b="0" spc="160" dirty="0">
                <a:solidFill>
                  <a:srgbClr val="404040"/>
                </a:solidFill>
                <a:latin typeface="Avenir Light"/>
                <a:cs typeface="Avenir Light"/>
              </a:rPr>
              <a:t> </a:t>
            </a:r>
            <a:r>
              <a:rPr sz="950" b="0" dirty="0">
                <a:solidFill>
                  <a:srgbClr val="404040"/>
                </a:solidFill>
                <a:latin typeface="Avenir Light"/>
                <a:cs typeface="Avenir Light"/>
              </a:rPr>
              <a:t>are</a:t>
            </a:r>
            <a:r>
              <a:rPr sz="950" b="0" spc="160" dirty="0">
                <a:solidFill>
                  <a:srgbClr val="404040"/>
                </a:solidFill>
                <a:latin typeface="Avenir Light"/>
                <a:cs typeface="Avenir Light"/>
              </a:rPr>
              <a:t> </a:t>
            </a:r>
            <a:r>
              <a:rPr sz="950" b="0" dirty="0">
                <a:solidFill>
                  <a:srgbClr val="404040"/>
                </a:solidFill>
                <a:latin typeface="Avenir Light"/>
                <a:cs typeface="Avenir Light"/>
              </a:rPr>
              <a:t>intrinsically</a:t>
            </a:r>
            <a:r>
              <a:rPr sz="950" b="0" spc="160" dirty="0">
                <a:solidFill>
                  <a:srgbClr val="404040"/>
                </a:solidFill>
                <a:latin typeface="Avenir Light"/>
                <a:cs typeface="Avenir Light"/>
              </a:rPr>
              <a:t> </a:t>
            </a:r>
            <a:r>
              <a:rPr sz="950" b="0" spc="-10" dirty="0">
                <a:solidFill>
                  <a:srgbClr val="404040"/>
                </a:solidFill>
                <a:latin typeface="Avenir Light"/>
                <a:cs typeface="Avenir Light"/>
              </a:rPr>
              <a:t>linked. </a:t>
            </a:r>
            <a:r>
              <a:rPr sz="950" b="0" dirty="0">
                <a:solidFill>
                  <a:srgbClr val="404040"/>
                </a:solidFill>
                <a:latin typeface="Avenir Light"/>
                <a:cs typeface="Avenir Light"/>
              </a:rPr>
              <a:t>Our</a:t>
            </a:r>
            <a:r>
              <a:rPr sz="950" b="0" spc="-25" dirty="0">
                <a:solidFill>
                  <a:srgbClr val="404040"/>
                </a:solidFill>
                <a:latin typeface="Avenir Light"/>
                <a:cs typeface="Avenir Light"/>
              </a:rPr>
              <a:t> </a:t>
            </a:r>
            <a:r>
              <a:rPr sz="950" b="0" dirty="0">
                <a:solidFill>
                  <a:srgbClr val="404040"/>
                </a:solidFill>
                <a:latin typeface="Avenir Light"/>
                <a:cs typeface="Avenir Light"/>
              </a:rPr>
              <a:t>dedication</a:t>
            </a:r>
            <a:r>
              <a:rPr sz="950" b="0" spc="-25" dirty="0">
                <a:solidFill>
                  <a:srgbClr val="404040"/>
                </a:solidFill>
                <a:latin typeface="Avenir Light"/>
                <a:cs typeface="Avenir Light"/>
              </a:rPr>
              <a:t> </a:t>
            </a:r>
            <a:r>
              <a:rPr sz="950" b="0" dirty="0">
                <a:solidFill>
                  <a:srgbClr val="404040"/>
                </a:solidFill>
                <a:latin typeface="Avenir Light"/>
                <a:cs typeface="Avenir Light"/>
              </a:rPr>
              <a:t>to</a:t>
            </a:r>
            <a:r>
              <a:rPr sz="950" b="0" spc="-20" dirty="0">
                <a:solidFill>
                  <a:srgbClr val="404040"/>
                </a:solidFill>
                <a:latin typeface="Avenir Light"/>
                <a:cs typeface="Avenir Light"/>
              </a:rPr>
              <a:t> </a:t>
            </a:r>
            <a:r>
              <a:rPr sz="950" b="0" dirty="0">
                <a:solidFill>
                  <a:srgbClr val="404040"/>
                </a:solidFill>
                <a:latin typeface="Avenir Light"/>
                <a:cs typeface="Avenir Light"/>
              </a:rPr>
              <a:t>ethical</a:t>
            </a:r>
            <a:r>
              <a:rPr sz="950" b="0" spc="-25" dirty="0">
                <a:solidFill>
                  <a:srgbClr val="404040"/>
                </a:solidFill>
                <a:latin typeface="Avenir Light"/>
                <a:cs typeface="Avenir Light"/>
              </a:rPr>
              <a:t> </a:t>
            </a:r>
            <a:r>
              <a:rPr sz="950" b="0" dirty="0">
                <a:solidFill>
                  <a:srgbClr val="404040"/>
                </a:solidFill>
                <a:latin typeface="Avenir Light"/>
                <a:cs typeface="Avenir Light"/>
              </a:rPr>
              <a:t>practices</a:t>
            </a:r>
            <a:r>
              <a:rPr sz="950" b="0" spc="-25" dirty="0">
                <a:solidFill>
                  <a:srgbClr val="404040"/>
                </a:solidFill>
                <a:latin typeface="Avenir Light"/>
                <a:cs typeface="Avenir Light"/>
              </a:rPr>
              <a:t> </a:t>
            </a:r>
            <a:r>
              <a:rPr sz="950" b="0" dirty="0">
                <a:solidFill>
                  <a:srgbClr val="404040"/>
                </a:solidFill>
                <a:latin typeface="Avenir Light"/>
                <a:cs typeface="Avenir Light"/>
              </a:rPr>
              <a:t>ensures</a:t>
            </a:r>
            <a:r>
              <a:rPr sz="950" b="0" spc="-20" dirty="0">
                <a:solidFill>
                  <a:srgbClr val="404040"/>
                </a:solidFill>
                <a:latin typeface="Avenir Light"/>
                <a:cs typeface="Avenir Light"/>
              </a:rPr>
              <a:t> </a:t>
            </a:r>
            <a:r>
              <a:rPr sz="950" b="0" spc="-25" dirty="0">
                <a:solidFill>
                  <a:srgbClr val="404040"/>
                </a:solidFill>
                <a:latin typeface="Avenir Light"/>
                <a:cs typeface="Avenir Light"/>
              </a:rPr>
              <a:t>we </a:t>
            </a:r>
            <a:r>
              <a:rPr sz="950" b="0" dirty="0">
                <a:solidFill>
                  <a:srgbClr val="404040"/>
                </a:solidFill>
                <a:latin typeface="Avenir Light"/>
                <a:cs typeface="Avenir Light"/>
              </a:rPr>
              <a:t>not</a:t>
            </a:r>
            <a:r>
              <a:rPr sz="950" b="0" spc="125" dirty="0">
                <a:solidFill>
                  <a:srgbClr val="404040"/>
                </a:solidFill>
                <a:latin typeface="Avenir Light"/>
                <a:cs typeface="Avenir Light"/>
              </a:rPr>
              <a:t> </a:t>
            </a:r>
            <a:r>
              <a:rPr sz="950" b="0" dirty="0">
                <a:solidFill>
                  <a:srgbClr val="404040"/>
                </a:solidFill>
                <a:latin typeface="Avenir Light"/>
                <a:cs typeface="Avenir Light"/>
              </a:rPr>
              <a:t>only</a:t>
            </a:r>
            <a:r>
              <a:rPr sz="950" b="0" spc="125" dirty="0">
                <a:solidFill>
                  <a:srgbClr val="404040"/>
                </a:solidFill>
                <a:latin typeface="Avenir Light"/>
                <a:cs typeface="Avenir Light"/>
              </a:rPr>
              <a:t> </a:t>
            </a:r>
            <a:r>
              <a:rPr sz="950" b="0" dirty="0">
                <a:solidFill>
                  <a:srgbClr val="404040"/>
                </a:solidFill>
                <a:latin typeface="Avenir Light"/>
                <a:cs typeface="Avenir Light"/>
              </a:rPr>
              <a:t>pursue</a:t>
            </a:r>
            <a:r>
              <a:rPr sz="950" b="0" spc="125" dirty="0">
                <a:solidFill>
                  <a:srgbClr val="404040"/>
                </a:solidFill>
                <a:latin typeface="Avenir Light"/>
                <a:cs typeface="Avenir Light"/>
              </a:rPr>
              <a:t> </a:t>
            </a:r>
            <a:r>
              <a:rPr sz="950" b="0" dirty="0">
                <a:solidFill>
                  <a:srgbClr val="404040"/>
                </a:solidFill>
                <a:latin typeface="Avenir Light"/>
                <a:cs typeface="Avenir Light"/>
              </a:rPr>
              <a:t>profitability</a:t>
            </a:r>
            <a:r>
              <a:rPr sz="950" b="0" spc="125" dirty="0">
                <a:solidFill>
                  <a:srgbClr val="404040"/>
                </a:solidFill>
                <a:latin typeface="Avenir Light"/>
                <a:cs typeface="Avenir Light"/>
              </a:rPr>
              <a:t> </a:t>
            </a:r>
            <a:r>
              <a:rPr sz="950" b="0" dirty="0">
                <a:solidFill>
                  <a:srgbClr val="404040"/>
                </a:solidFill>
                <a:latin typeface="Avenir Light"/>
                <a:cs typeface="Avenir Light"/>
              </a:rPr>
              <a:t>but</a:t>
            </a:r>
            <a:r>
              <a:rPr sz="950" b="0" spc="125" dirty="0">
                <a:solidFill>
                  <a:srgbClr val="404040"/>
                </a:solidFill>
                <a:latin typeface="Avenir Light"/>
                <a:cs typeface="Avenir Light"/>
              </a:rPr>
              <a:t> </a:t>
            </a:r>
            <a:r>
              <a:rPr sz="950" b="0" dirty="0">
                <a:solidFill>
                  <a:srgbClr val="404040"/>
                </a:solidFill>
                <a:latin typeface="Avenir Light"/>
                <a:cs typeface="Avenir Light"/>
              </a:rPr>
              <a:t>also</a:t>
            </a:r>
            <a:r>
              <a:rPr sz="950" b="0" spc="125" dirty="0">
                <a:solidFill>
                  <a:srgbClr val="404040"/>
                </a:solidFill>
                <a:latin typeface="Avenir Light"/>
                <a:cs typeface="Avenir Light"/>
              </a:rPr>
              <a:t> </a:t>
            </a:r>
            <a:r>
              <a:rPr sz="950" b="0" spc="-10" dirty="0">
                <a:solidFill>
                  <a:srgbClr val="404040"/>
                </a:solidFill>
                <a:latin typeface="Avenir Light"/>
                <a:cs typeface="Avenir Light"/>
              </a:rPr>
              <a:t>uphold </a:t>
            </a:r>
            <a:r>
              <a:rPr sz="950" b="0" dirty="0">
                <a:solidFill>
                  <a:srgbClr val="404040"/>
                </a:solidFill>
                <a:latin typeface="Avenir Light"/>
                <a:cs typeface="Avenir Light"/>
              </a:rPr>
              <a:t>our</a:t>
            </a:r>
            <a:r>
              <a:rPr sz="950" b="0" spc="155" dirty="0">
                <a:solidFill>
                  <a:srgbClr val="404040"/>
                </a:solidFill>
                <a:latin typeface="Avenir Light"/>
                <a:cs typeface="Avenir Light"/>
              </a:rPr>
              <a:t>  </a:t>
            </a:r>
            <a:r>
              <a:rPr sz="950" b="0" dirty="0">
                <a:solidFill>
                  <a:srgbClr val="404040"/>
                </a:solidFill>
                <a:latin typeface="Avenir Light"/>
                <a:cs typeface="Avenir Light"/>
              </a:rPr>
              <a:t>responsibility</a:t>
            </a:r>
            <a:r>
              <a:rPr sz="950" b="0" spc="160" dirty="0">
                <a:solidFill>
                  <a:srgbClr val="404040"/>
                </a:solidFill>
                <a:latin typeface="Avenir Light"/>
                <a:cs typeface="Avenir Light"/>
              </a:rPr>
              <a:t>  </a:t>
            </a:r>
            <a:r>
              <a:rPr sz="950" b="0" dirty="0">
                <a:solidFill>
                  <a:srgbClr val="404040"/>
                </a:solidFill>
                <a:latin typeface="Avenir Light"/>
                <a:cs typeface="Avenir Light"/>
              </a:rPr>
              <a:t>towards</a:t>
            </a:r>
            <a:r>
              <a:rPr sz="950" b="0" spc="160" dirty="0">
                <a:solidFill>
                  <a:srgbClr val="404040"/>
                </a:solidFill>
                <a:latin typeface="Avenir Light"/>
                <a:cs typeface="Avenir Light"/>
              </a:rPr>
              <a:t>  </a:t>
            </a:r>
            <a:r>
              <a:rPr sz="950" b="0" spc="-10" dirty="0">
                <a:solidFill>
                  <a:srgbClr val="404040"/>
                </a:solidFill>
                <a:latin typeface="Avenir Light"/>
                <a:cs typeface="Avenir Light"/>
              </a:rPr>
              <a:t>environmental </a:t>
            </a:r>
            <a:r>
              <a:rPr sz="950" b="0" dirty="0">
                <a:solidFill>
                  <a:srgbClr val="404040"/>
                </a:solidFill>
                <a:latin typeface="Avenir Light"/>
                <a:cs typeface="Avenir Light"/>
              </a:rPr>
              <a:t>stewardship</a:t>
            </a:r>
            <a:r>
              <a:rPr sz="950" b="0" spc="-15" dirty="0">
                <a:solidFill>
                  <a:srgbClr val="404040"/>
                </a:solidFill>
                <a:latin typeface="Avenir Light"/>
                <a:cs typeface="Avenir Light"/>
              </a:rPr>
              <a:t> </a:t>
            </a:r>
            <a:r>
              <a:rPr sz="950" b="0" dirty="0">
                <a:solidFill>
                  <a:srgbClr val="404040"/>
                </a:solidFill>
                <a:latin typeface="Avenir Light"/>
                <a:cs typeface="Avenir Light"/>
              </a:rPr>
              <a:t>and</a:t>
            </a:r>
            <a:r>
              <a:rPr sz="950" b="0" spc="-15" dirty="0">
                <a:solidFill>
                  <a:srgbClr val="404040"/>
                </a:solidFill>
                <a:latin typeface="Avenir Light"/>
                <a:cs typeface="Avenir Light"/>
              </a:rPr>
              <a:t> </a:t>
            </a:r>
            <a:r>
              <a:rPr sz="950" b="0" dirty="0">
                <a:solidFill>
                  <a:srgbClr val="404040"/>
                </a:solidFill>
                <a:latin typeface="Avenir Light"/>
                <a:cs typeface="Avenir Light"/>
              </a:rPr>
              <a:t>the</a:t>
            </a:r>
            <a:r>
              <a:rPr sz="950" b="0" spc="-15" dirty="0">
                <a:solidFill>
                  <a:srgbClr val="404040"/>
                </a:solidFill>
                <a:latin typeface="Avenir Light"/>
                <a:cs typeface="Avenir Light"/>
              </a:rPr>
              <a:t> </a:t>
            </a:r>
            <a:r>
              <a:rPr sz="950" b="0" dirty="0">
                <a:solidFill>
                  <a:srgbClr val="404040"/>
                </a:solidFill>
                <a:latin typeface="Avenir Light"/>
                <a:cs typeface="Avenir Light"/>
              </a:rPr>
              <a:t>judicious,</a:t>
            </a:r>
            <a:r>
              <a:rPr sz="950" b="0" spc="-10" dirty="0">
                <a:solidFill>
                  <a:srgbClr val="404040"/>
                </a:solidFill>
                <a:latin typeface="Avenir Light"/>
                <a:cs typeface="Avenir Light"/>
              </a:rPr>
              <a:t> </a:t>
            </a:r>
            <a:r>
              <a:rPr sz="950" b="0" dirty="0">
                <a:solidFill>
                  <a:srgbClr val="404040"/>
                </a:solidFill>
                <a:latin typeface="Avenir Light"/>
                <a:cs typeface="Avenir Light"/>
              </a:rPr>
              <a:t>sustainable</a:t>
            </a:r>
            <a:r>
              <a:rPr sz="950" b="0" spc="-15" dirty="0">
                <a:solidFill>
                  <a:srgbClr val="404040"/>
                </a:solidFill>
                <a:latin typeface="Avenir Light"/>
                <a:cs typeface="Avenir Light"/>
              </a:rPr>
              <a:t> </a:t>
            </a:r>
            <a:r>
              <a:rPr sz="950" b="0" spc="-25" dirty="0">
                <a:solidFill>
                  <a:srgbClr val="404040"/>
                </a:solidFill>
                <a:latin typeface="Avenir Light"/>
                <a:cs typeface="Avenir Light"/>
              </a:rPr>
              <a:t>use </a:t>
            </a:r>
            <a:r>
              <a:rPr sz="950" b="0" dirty="0">
                <a:solidFill>
                  <a:srgbClr val="404040"/>
                </a:solidFill>
                <a:latin typeface="Avenir Light"/>
                <a:cs typeface="Avenir Light"/>
              </a:rPr>
              <a:t>of</a:t>
            </a:r>
            <a:r>
              <a:rPr sz="950" b="0" spc="-30" dirty="0">
                <a:solidFill>
                  <a:srgbClr val="404040"/>
                </a:solidFill>
                <a:latin typeface="Avenir Light"/>
                <a:cs typeface="Avenir Light"/>
              </a:rPr>
              <a:t> </a:t>
            </a:r>
            <a:r>
              <a:rPr sz="950" b="0" dirty="0">
                <a:solidFill>
                  <a:srgbClr val="404040"/>
                </a:solidFill>
                <a:latin typeface="Avenir Light"/>
                <a:cs typeface="Avenir Light"/>
              </a:rPr>
              <a:t>our</a:t>
            </a:r>
            <a:r>
              <a:rPr sz="950" b="0" spc="-30" dirty="0">
                <a:solidFill>
                  <a:srgbClr val="404040"/>
                </a:solidFill>
                <a:latin typeface="Avenir Light"/>
                <a:cs typeface="Avenir Light"/>
              </a:rPr>
              <a:t> </a:t>
            </a:r>
            <a:r>
              <a:rPr sz="950" b="0" spc="-20" dirty="0">
                <a:solidFill>
                  <a:srgbClr val="404040"/>
                </a:solidFill>
                <a:latin typeface="Avenir Light"/>
                <a:cs typeface="Avenir Light"/>
              </a:rPr>
              <a:t>planet’s</a:t>
            </a:r>
            <a:r>
              <a:rPr sz="950" b="0" spc="-25" dirty="0">
                <a:solidFill>
                  <a:srgbClr val="404040"/>
                </a:solidFill>
                <a:latin typeface="Avenir Light"/>
                <a:cs typeface="Avenir Light"/>
              </a:rPr>
              <a:t> </a:t>
            </a:r>
            <a:r>
              <a:rPr sz="950" b="0" dirty="0">
                <a:solidFill>
                  <a:srgbClr val="404040"/>
                </a:solidFill>
                <a:latin typeface="Avenir Light"/>
                <a:cs typeface="Avenir Light"/>
              </a:rPr>
              <a:t>natural</a:t>
            </a:r>
            <a:r>
              <a:rPr sz="950" b="0" spc="-30" dirty="0">
                <a:solidFill>
                  <a:srgbClr val="404040"/>
                </a:solidFill>
                <a:latin typeface="Avenir Light"/>
                <a:cs typeface="Avenir Light"/>
              </a:rPr>
              <a:t> </a:t>
            </a:r>
            <a:r>
              <a:rPr sz="950" b="0" spc="-10" dirty="0">
                <a:solidFill>
                  <a:srgbClr val="404040"/>
                </a:solidFill>
                <a:latin typeface="Avenir Light"/>
                <a:cs typeface="Avenir Light"/>
              </a:rPr>
              <a:t>resources.</a:t>
            </a:r>
            <a:endParaRPr sz="950" dirty="0">
              <a:latin typeface="Avenir Light"/>
              <a:cs typeface="Avenir Light"/>
            </a:endParaRPr>
          </a:p>
        </p:txBody>
      </p:sp>
      <p:sp>
        <p:nvSpPr>
          <p:cNvPr id="8" name="object 8">
            <a:extLst>
              <a:ext uri="{FF2B5EF4-FFF2-40B4-BE49-F238E27FC236}">
                <a16:creationId xmlns:a16="http://schemas.microsoft.com/office/drawing/2014/main" id="{C0C97B38-69E0-DD5F-8FB9-20DDC14F0EAB}"/>
              </a:ext>
            </a:extLst>
          </p:cNvPr>
          <p:cNvSpPr txBox="1"/>
          <p:nvPr/>
        </p:nvSpPr>
        <p:spPr>
          <a:xfrm>
            <a:off x="3211708" y="1313958"/>
            <a:ext cx="2491740" cy="2457450"/>
          </a:xfrm>
          <a:prstGeom prst="rect">
            <a:avLst/>
          </a:prstGeom>
        </p:spPr>
        <p:txBody>
          <a:bodyPr vert="horz" wrap="square" lIns="0" tIns="11430" rIns="0" bIns="0" rtlCol="0">
            <a:spAutoFit/>
          </a:bodyPr>
          <a:lstStyle/>
          <a:p>
            <a:pPr marL="12700" algn="just">
              <a:lnSpc>
                <a:spcPct val="100000"/>
              </a:lnSpc>
              <a:spcBef>
                <a:spcPts val="90"/>
              </a:spcBef>
            </a:pPr>
            <a:r>
              <a:rPr sz="1000" b="1" dirty="0">
                <a:solidFill>
                  <a:srgbClr val="93D500"/>
                </a:solidFill>
                <a:latin typeface="Avenir Heavy"/>
                <a:cs typeface="Avenir Heavy"/>
              </a:rPr>
              <a:t>Corporate</a:t>
            </a:r>
            <a:r>
              <a:rPr sz="1000" b="1" spc="-65" dirty="0">
                <a:solidFill>
                  <a:srgbClr val="93D500"/>
                </a:solidFill>
                <a:latin typeface="Avenir Heavy"/>
                <a:cs typeface="Avenir Heavy"/>
              </a:rPr>
              <a:t> </a:t>
            </a:r>
            <a:r>
              <a:rPr sz="1000" b="1" dirty="0">
                <a:solidFill>
                  <a:srgbClr val="93D500"/>
                </a:solidFill>
                <a:latin typeface="Avenir Heavy"/>
                <a:cs typeface="Avenir Heavy"/>
              </a:rPr>
              <a:t>Nation</a:t>
            </a:r>
            <a:r>
              <a:rPr sz="1000" b="1" spc="-65" dirty="0">
                <a:solidFill>
                  <a:srgbClr val="93D500"/>
                </a:solidFill>
                <a:latin typeface="Avenir Heavy"/>
                <a:cs typeface="Avenir Heavy"/>
              </a:rPr>
              <a:t> </a:t>
            </a:r>
            <a:r>
              <a:rPr sz="1000" b="1" dirty="0">
                <a:solidFill>
                  <a:srgbClr val="93D500"/>
                </a:solidFill>
                <a:latin typeface="Avenir Heavy"/>
                <a:cs typeface="Avenir Heavy"/>
              </a:rPr>
              <a:t>Building</a:t>
            </a:r>
            <a:r>
              <a:rPr sz="1000" b="1" spc="-60" dirty="0">
                <a:solidFill>
                  <a:srgbClr val="93D500"/>
                </a:solidFill>
                <a:latin typeface="Avenir Heavy"/>
                <a:cs typeface="Avenir Heavy"/>
              </a:rPr>
              <a:t> </a:t>
            </a:r>
            <a:r>
              <a:rPr sz="1000" b="1" spc="-10" dirty="0">
                <a:solidFill>
                  <a:srgbClr val="93D500"/>
                </a:solidFill>
                <a:latin typeface="Avenir Heavy"/>
                <a:cs typeface="Avenir Heavy"/>
              </a:rPr>
              <a:t>Awards</a:t>
            </a:r>
            <a:endParaRPr sz="1000" dirty="0">
              <a:latin typeface="Avenir Heavy"/>
              <a:cs typeface="Avenir Heavy"/>
            </a:endParaRPr>
          </a:p>
          <a:p>
            <a:pPr marL="12700" marR="8890" algn="just">
              <a:lnSpc>
                <a:spcPct val="100000"/>
              </a:lnSpc>
              <a:spcBef>
                <a:spcPts val="855"/>
              </a:spcBef>
            </a:pPr>
            <a:r>
              <a:rPr sz="950" b="0" spc="5" dirty="0">
                <a:solidFill>
                  <a:srgbClr val="404040"/>
                </a:solidFill>
                <a:latin typeface="Avenir Light"/>
                <a:cs typeface="Avenir Light"/>
              </a:rPr>
              <a:t>The prestigious </a:t>
            </a:r>
            <a:r>
              <a:rPr sz="950" b="0" dirty="0">
                <a:solidFill>
                  <a:srgbClr val="404040"/>
                </a:solidFill>
                <a:latin typeface="Avenir Light"/>
                <a:cs typeface="Avenir Light"/>
              </a:rPr>
              <a:t>CNB</a:t>
            </a:r>
            <a:r>
              <a:rPr sz="950" b="0" spc="5" dirty="0">
                <a:solidFill>
                  <a:srgbClr val="404040"/>
                </a:solidFill>
                <a:latin typeface="Avenir Light"/>
                <a:cs typeface="Avenir Light"/>
              </a:rPr>
              <a:t> </a:t>
            </a:r>
            <a:r>
              <a:rPr sz="950" b="0" dirty="0">
                <a:solidFill>
                  <a:srgbClr val="404040"/>
                </a:solidFill>
                <a:latin typeface="Avenir Light"/>
                <a:cs typeface="Avenir Light"/>
              </a:rPr>
              <a:t>awards</a:t>
            </a:r>
            <a:r>
              <a:rPr sz="950" b="0" spc="5" dirty="0">
                <a:solidFill>
                  <a:srgbClr val="404040"/>
                </a:solidFill>
                <a:latin typeface="Avenir Light"/>
                <a:cs typeface="Avenir Light"/>
              </a:rPr>
              <a:t> </a:t>
            </a:r>
            <a:r>
              <a:rPr sz="950" b="0" dirty="0">
                <a:solidFill>
                  <a:srgbClr val="404040"/>
                </a:solidFill>
                <a:latin typeface="Avenir Light"/>
                <a:cs typeface="Avenir Light"/>
              </a:rPr>
              <a:t>received</a:t>
            </a:r>
            <a:r>
              <a:rPr sz="950" b="0" spc="5" dirty="0">
                <a:solidFill>
                  <a:srgbClr val="404040"/>
                </a:solidFill>
                <a:latin typeface="Avenir Light"/>
                <a:cs typeface="Avenir Light"/>
              </a:rPr>
              <a:t> </a:t>
            </a:r>
            <a:r>
              <a:rPr sz="950" b="0" spc="10" dirty="0">
                <a:solidFill>
                  <a:srgbClr val="404040"/>
                </a:solidFill>
                <a:latin typeface="Avenir Light"/>
                <a:cs typeface="Avenir Light"/>
              </a:rPr>
              <a:t>by</a:t>
            </a:r>
            <a:r>
              <a:rPr sz="950" b="0" spc="5" dirty="0">
                <a:solidFill>
                  <a:srgbClr val="404040"/>
                </a:solidFill>
                <a:latin typeface="Avenir Light"/>
                <a:cs typeface="Avenir Light"/>
              </a:rPr>
              <a:t> </a:t>
            </a:r>
            <a:r>
              <a:rPr sz="950" b="0" dirty="0">
                <a:solidFill>
                  <a:srgbClr val="404040"/>
                </a:solidFill>
                <a:latin typeface="Avenir Light"/>
                <a:cs typeface="Avenir Light"/>
              </a:rPr>
              <a:t>CR3 Thailand</a:t>
            </a:r>
            <a:r>
              <a:rPr sz="950" b="0" spc="5" dirty="0">
                <a:solidFill>
                  <a:srgbClr val="404040"/>
                </a:solidFill>
                <a:latin typeface="Avenir Light"/>
                <a:cs typeface="Avenir Light"/>
              </a:rPr>
              <a:t> serve as a </a:t>
            </a:r>
            <a:r>
              <a:rPr sz="950" b="0" dirty="0">
                <a:solidFill>
                  <a:srgbClr val="404040"/>
                </a:solidFill>
                <a:latin typeface="Avenir Light"/>
                <a:cs typeface="Avenir Light"/>
              </a:rPr>
              <a:t>powerful</a:t>
            </a:r>
            <a:r>
              <a:rPr sz="950" b="0" spc="5" dirty="0">
                <a:solidFill>
                  <a:srgbClr val="404040"/>
                </a:solidFill>
                <a:latin typeface="Avenir Light"/>
                <a:cs typeface="Avenir Light"/>
              </a:rPr>
              <a:t> validation of </a:t>
            </a:r>
            <a:r>
              <a:rPr sz="950" b="0" dirty="0">
                <a:solidFill>
                  <a:srgbClr val="404040"/>
                </a:solidFill>
                <a:latin typeface="Avenir Light"/>
                <a:cs typeface="Avenir Light"/>
              </a:rPr>
              <a:t>our commitment</a:t>
            </a:r>
            <a:r>
              <a:rPr sz="950" b="0" spc="-70" dirty="0">
                <a:solidFill>
                  <a:srgbClr val="404040"/>
                </a:solidFill>
                <a:latin typeface="Avenir Light"/>
                <a:cs typeface="Avenir Light"/>
              </a:rPr>
              <a:t> </a:t>
            </a:r>
            <a:r>
              <a:rPr sz="950" b="0" dirty="0">
                <a:solidFill>
                  <a:srgbClr val="404040"/>
                </a:solidFill>
                <a:latin typeface="Avenir Light"/>
                <a:cs typeface="Avenir Light"/>
              </a:rPr>
              <a:t>to</a:t>
            </a:r>
            <a:r>
              <a:rPr sz="950" b="0" spc="-70" dirty="0">
                <a:solidFill>
                  <a:srgbClr val="404040"/>
                </a:solidFill>
                <a:latin typeface="Avenir Light"/>
                <a:cs typeface="Avenir Light"/>
              </a:rPr>
              <a:t> </a:t>
            </a:r>
            <a:r>
              <a:rPr sz="950" b="0" dirty="0">
                <a:solidFill>
                  <a:srgbClr val="404040"/>
                </a:solidFill>
                <a:latin typeface="Avenir Light"/>
                <a:cs typeface="Avenir Light"/>
              </a:rPr>
              <a:t>making</a:t>
            </a:r>
            <a:r>
              <a:rPr sz="950" b="0" spc="-70" dirty="0">
                <a:solidFill>
                  <a:srgbClr val="404040"/>
                </a:solidFill>
                <a:latin typeface="Avenir Light"/>
                <a:cs typeface="Avenir Light"/>
              </a:rPr>
              <a:t> </a:t>
            </a:r>
            <a:r>
              <a:rPr sz="950" b="0" dirty="0">
                <a:solidFill>
                  <a:srgbClr val="404040"/>
                </a:solidFill>
                <a:latin typeface="Avenir Light"/>
                <a:cs typeface="Avenir Light"/>
              </a:rPr>
              <a:t>a</a:t>
            </a:r>
            <a:r>
              <a:rPr sz="950" b="0" spc="-70" dirty="0">
                <a:solidFill>
                  <a:srgbClr val="404040"/>
                </a:solidFill>
                <a:latin typeface="Avenir Light"/>
                <a:cs typeface="Avenir Light"/>
              </a:rPr>
              <a:t> </a:t>
            </a:r>
            <a:r>
              <a:rPr sz="950" b="0" dirty="0">
                <a:solidFill>
                  <a:srgbClr val="404040"/>
                </a:solidFill>
                <a:latin typeface="Avenir Light"/>
                <a:cs typeface="Avenir Light"/>
              </a:rPr>
              <a:t>tangible</a:t>
            </a:r>
            <a:r>
              <a:rPr sz="950" b="0" spc="-70" dirty="0">
                <a:solidFill>
                  <a:srgbClr val="404040"/>
                </a:solidFill>
                <a:latin typeface="Avenir Light"/>
                <a:cs typeface="Avenir Light"/>
              </a:rPr>
              <a:t> </a:t>
            </a:r>
            <a:r>
              <a:rPr sz="950" b="0" spc="-5" dirty="0">
                <a:solidFill>
                  <a:srgbClr val="404040"/>
                </a:solidFill>
                <a:latin typeface="Avenir Light"/>
                <a:cs typeface="Avenir Light"/>
              </a:rPr>
              <a:t>difference</a:t>
            </a:r>
            <a:r>
              <a:rPr sz="950" b="0" spc="-70" dirty="0">
                <a:solidFill>
                  <a:srgbClr val="404040"/>
                </a:solidFill>
                <a:latin typeface="Avenir Light"/>
                <a:cs typeface="Avenir Light"/>
              </a:rPr>
              <a:t> </a:t>
            </a:r>
            <a:r>
              <a:rPr sz="950" b="0" dirty="0">
                <a:solidFill>
                  <a:srgbClr val="404040"/>
                </a:solidFill>
                <a:latin typeface="Avenir Light"/>
                <a:cs typeface="Avenir Light"/>
              </a:rPr>
              <a:t>in the</a:t>
            </a:r>
            <a:r>
              <a:rPr sz="950" b="0" spc="-40" dirty="0">
                <a:solidFill>
                  <a:srgbClr val="404040"/>
                </a:solidFill>
                <a:latin typeface="Avenir Light"/>
                <a:cs typeface="Avenir Light"/>
              </a:rPr>
              <a:t> </a:t>
            </a:r>
            <a:r>
              <a:rPr sz="950" b="0" dirty="0">
                <a:solidFill>
                  <a:srgbClr val="404040"/>
                </a:solidFill>
                <a:latin typeface="Avenir Light"/>
                <a:cs typeface="Avenir Light"/>
              </a:rPr>
              <a:t>communities</a:t>
            </a:r>
            <a:r>
              <a:rPr sz="950" b="0" spc="-40" dirty="0">
                <a:solidFill>
                  <a:srgbClr val="404040"/>
                </a:solidFill>
                <a:latin typeface="Avenir Light"/>
                <a:cs typeface="Avenir Light"/>
              </a:rPr>
              <a:t> </a:t>
            </a:r>
            <a:r>
              <a:rPr sz="950" b="0" spc="-10" dirty="0">
                <a:solidFill>
                  <a:srgbClr val="404040"/>
                </a:solidFill>
                <a:latin typeface="Avenir Light"/>
                <a:cs typeface="Avenir Light"/>
              </a:rPr>
              <a:t>we</a:t>
            </a:r>
            <a:r>
              <a:rPr sz="950" b="0" spc="-40" dirty="0">
                <a:solidFill>
                  <a:srgbClr val="404040"/>
                </a:solidFill>
                <a:latin typeface="Avenir Light"/>
                <a:cs typeface="Avenir Light"/>
              </a:rPr>
              <a:t> </a:t>
            </a:r>
            <a:r>
              <a:rPr sz="950" b="0" dirty="0">
                <a:solidFill>
                  <a:srgbClr val="404040"/>
                </a:solidFill>
                <a:latin typeface="Avenir Light"/>
                <a:cs typeface="Avenir Light"/>
              </a:rPr>
              <a:t>operate</a:t>
            </a:r>
            <a:r>
              <a:rPr sz="950" b="0" spc="-40" dirty="0">
                <a:solidFill>
                  <a:srgbClr val="404040"/>
                </a:solidFill>
                <a:latin typeface="Avenir Light"/>
                <a:cs typeface="Avenir Light"/>
              </a:rPr>
              <a:t> </a:t>
            </a:r>
            <a:r>
              <a:rPr sz="950" b="0" dirty="0">
                <a:solidFill>
                  <a:srgbClr val="404040"/>
                </a:solidFill>
                <a:latin typeface="Avenir Light"/>
                <a:cs typeface="Avenir Light"/>
              </a:rPr>
              <a:t>within.</a:t>
            </a:r>
            <a:endParaRPr sz="950" dirty="0">
              <a:latin typeface="Avenir Light"/>
              <a:cs typeface="Avenir Light"/>
            </a:endParaRPr>
          </a:p>
          <a:p>
            <a:pPr marL="12700" marR="5080" algn="just">
              <a:lnSpc>
                <a:spcPct val="100000"/>
              </a:lnSpc>
              <a:spcBef>
                <a:spcPts val="1140"/>
              </a:spcBef>
            </a:pPr>
            <a:r>
              <a:rPr sz="950" b="0" dirty="0">
                <a:solidFill>
                  <a:srgbClr val="404040"/>
                </a:solidFill>
                <a:latin typeface="Avenir Light"/>
                <a:cs typeface="Avenir Light"/>
              </a:rPr>
              <a:t>This</a:t>
            </a:r>
            <a:r>
              <a:rPr sz="950" b="0" spc="-10" dirty="0">
                <a:solidFill>
                  <a:srgbClr val="404040"/>
                </a:solidFill>
                <a:latin typeface="Avenir Light"/>
                <a:cs typeface="Avenir Light"/>
              </a:rPr>
              <a:t> </a:t>
            </a:r>
            <a:r>
              <a:rPr sz="950" b="0" dirty="0">
                <a:solidFill>
                  <a:srgbClr val="404040"/>
                </a:solidFill>
                <a:latin typeface="Avenir Light"/>
                <a:cs typeface="Avenir Light"/>
              </a:rPr>
              <a:t>award</a:t>
            </a:r>
            <a:r>
              <a:rPr sz="950" b="0" spc="-10" dirty="0">
                <a:solidFill>
                  <a:srgbClr val="404040"/>
                </a:solidFill>
                <a:latin typeface="Avenir Light"/>
                <a:cs typeface="Avenir Light"/>
              </a:rPr>
              <a:t> </a:t>
            </a:r>
            <a:r>
              <a:rPr sz="950" b="0" dirty="0">
                <a:solidFill>
                  <a:srgbClr val="404040"/>
                </a:solidFill>
                <a:latin typeface="Avenir Light"/>
                <a:cs typeface="Avenir Light"/>
              </a:rPr>
              <a:t>is</a:t>
            </a:r>
            <a:r>
              <a:rPr sz="950" b="0" spc="-5" dirty="0">
                <a:solidFill>
                  <a:srgbClr val="404040"/>
                </a:solidFill>
                <a:latin typeface="Avenir Light"/>
                <a:cs typeface="Avenir Light"/>
              </a:rPr>
              <a:t> </a:t>
            </a:r>
            <a:r>
              <a:rPr sz="950" b="0" dirty="0">
                <a:solidFill>
                  <a:srgbClr val="404040"/>
                </a:solidFill>
                <a:latin typeface="Avenir Light"/>
                <a:cs typeface="Avenir Light"/>
              </a:rPr>
              <a:t>not</a:t>
            </a:r>
            <a:r>
              <a:rPr sz="950" b="0" spc="-10" dirty="0">
                <a:solidFill>
                  <a:srgbClr val="404040"/>
                </a:solidFill>
                <a:latin typeface="Avenir Light"/>
                <a:cs typeface="Avenir Light"/>
              </a:rPr>
              <a:t> </a:t>
            </a:r>
            <a:r>
              <a:rPr sz="950" b="0" dirty="0">
                <a:solidFill>
                  <a:srgbClr val="404040"/>
                </a:solidFill>
                <a:latin typeface="Avenir Light"/>
                <a:cs typeface="Avenir Light"/>
              </a:rPr>
              <a:t>simply</a:t>
            </a:r>
            <a:r>
              <a:rPr sz="950" b="0" spc="-10" dirty="0">
                <a:solidFill>
                  <a:srgbClr val="404040"/>
                </a:solidFill>
                <a:latin typeface="Avenir Light"/>
                <a:cs typeface="Avenir Light"/>
              </a:rPr>
              <a:t> </a:t>
            </a:r>
            <a:r>
              <a:rPr sz="950" b="0" dirty="0">
                <a:solidFill>
                  <a:srgbClr val="404040"/>
                </a:solidFill>
                <a:latin typeface="Avenir Light"/>
                <a:cs typeface="Avenir Light"/>
              </a:rPr>
              <a:t>a</a:t>
            </a:r>
            <a:r>
              <a:rPr sz="950" b="0" spc="-5" dirty="0">
                <a:solidFill>
                  <a:srgbClr val="404040"/>
                </a:solidFill>
                <a:latin typeface="Avenir Light"/>
                <a:cs typeface="Avenir Light"/>
              </a:rPr>
              <a:t> </a:t>
            </a:r>
            <a:r>
              <a:rPr sz="950" b="0" dirty="0">
                <a:solidFill>
                  <a:srgbClr val="404040"/>
                </a:solidFill>
                <a:latin typeface="Avenir Light"/>
                <a:cs typeface="Avenir Light"/>
              </a:rPr>
              <a:t>recognition</a:t>
            </a:r>
            <a:r>
              <a:rPr sz="950" b="0" spc="-10" dirty="0">
                <a:solidFill>
                  <a:srgbClr val="404040"/>
                </a:solidFill>
                <a:latin typeface="Avenir Light"/>
                <a:cs typeface="Avenir Light"/>
              </a:rPr>
              <a:t> </a:t>
            </a:r>
            <a:r>
              <a:rPr sz="950" b="0" dirty="0">
                <a:solidFill>
                  <a:srgbClr val="404040"/>
                </a:solidFill>
                <a:latin typeface="Avenir Light"/>
                <a:cs typeface="Avenir Light"/>
              </a:rPr>
              <a:t>of</a:t>
            </a:r>
            <a:r>
              <a:rPr sz="950" b="0" spc="-10" dirty="0">
                <a:solidFill>
                  <a:srgbClr val="404040"/>
                </a:solidFill>
                <a:latin typeface="Avenir Light"/>
                <a:cs typeface="Avenir Light"/>
              </a:rPr>
              <a:t> </a:t>
            </a:r>
            <a:r>
              <a:rPr sz="950" b="0" spc="-20" dirty="0">
                <a:solidFill>
                  <a:srgbClr val="404040"/>
                </a:solidFill>
                <a:latin typeface="Avenir Light"/>
                <a:cs typeface="Avenir Light"/>
              </a:rPr>
              <a:t>good </a:t>
            </a:r>
            <a:r>
              <a:rPr sz="950" b="0" dirty="0">
                <a:solidFill>
                  <a:srgbClr val="404040"/>
                </a:solidFill>
                <a:latin typeface="Avenir Light"/>
                <a:cs typeface="Avenir Light"/>
              </a:rPr>
              <a:t>intentions;</a:t>
            </a:r>
            <a:r>
              <a:rPr sz="950" b="0" spc="270" dirty="0">
                <a:solidFill>
                  <a:srgbClr val="404040"/>
                </a:solidFill>
                <a:latin typeface="Avenir Light"/>
                <a:cs typeface="Avenir Light"/>
              </a:rPr>
              <a:t> </a:t>
            </a:r>
            <a:r>
              <a:rPr sz="950" b="0" dirty="0">
                <a:solidFill>
                  <a:srgbClr val="404040"/>
                </a:solidFill>
                <a:latin typeface="Avenir Light"/>
                <a:cs typeface="Avenir Light"/>
              </a:rPr>
              <a:t>it</a:t>
            </a:r>
            <a:r>
              <a:rPr sz="950" b="0" spc="275" dirty="0">
                <a:solidFill>
                  <a:srgbClr val="404040"/>
                </a:solidFill>
                <a:latin typeface="Avenir Light"/>
                <a:cs typeface="Avenir Light"/>
              </a:rPr>
              <a:t> </a:t>
            </a:r>
            <a:r>
              <a:rPr sz="950" b="0" dirty="0">
                <a:solidFill>
                  <a:srgbClr val="404040"/>
                </a:solidFill>
                <a:latin typeface="Avenir Light"/>
                <a:cs typeface="Avenir Light"/>
              </a:rPr>
              <a:t>is</a:t>
            </a:r>
            <a:r>
              <a:rPr sz="950" b="0" spc="275" dirty="0">
                <a:solidFill>
                  <a:srgbClr val="404040"/>
                </a:solidFill>
                <a:latin typeface="Avenir Light"/>
                <a:cs typeface="Avenir Light"/>
              </a:rPr>
              <a:t> </a:t>
            </a:r>
            <a:r>
              <a:rPr sz="950" b="0" dirty="0">
                <a:solidFill>
                  <a:srgbClr val="404040"/>
                </a:solidFill>
                <a:latin typeface="Avenir Light"/>
                <a:cs typeface="Avenir Light"/>
              </a:rPr>
              <a:t>an</a:t>
            </a:r>
            <a:r>
              <a:rPr sz="950" b="0" spc="275" dirty="0">
                <a:solidFill>
                  <a:srgbClr val="404040"/>
                </a:solidFill>
                <a:latin typeface="Avenir Light"/>
                <a:cs typeface="Avenir Light"/>
              </a:rPr>
              <a:t> </a:t>
            </a:r>
            <a:r>
              <a:rPr sz="950" b="0" dirty="0">
                <a:solidFill>
                  <a:srgbClr val="404040"/>
                </a:solidFill>
                <a:latin typeface="Avenir Light"/>
                <a:cs typeface="Avenir Light"/>
              </a:rPr>
              <a:t>acknowledgment</a:t>
            </a:r>
            <a:r>
              <a:rPr sz="950" b="0" spc="275" dirty="0">
                <a:solidFill>
                  <a:srgbClr val="404040"/>
                </a:solidFill>
                <a:latin typeface="Avenir Light"/>
                <a:cs typeface="Avenir Light"/>
              </a:rPr>
              <a:t> </a:t>
            </a:r>
            <a:r>
              <a:rPr sz="950" b="0" dirty="0">
                <a:solidFill>
                  <a:srgbClr val="404040"/>
                </a:solidFill>
                <a:latin typeface="Avenir Light"/>
                <a:cs typeface="Avenir Light"/>
              </a:rPr>
              <a:t>of</a:t>
            </a:r>
            <a:r>
              <a:rPr sz="950" b="0" spc="270" dirty="0">
                <a:solidFill>
                  <a:srgbClr val="404040"/>
                </a:solidFill>
                <a:latin typeface="Avenir Light"/>
                <a:cs typeface="Avenir Light"/>
              </a:rPr>
              <a:t> </a:t>
            </a:r>
            <a:r>
              <a:rPr sz="950" b="0" spc="-25" dirty="0">
                <a:solidFill>
                  <a:srgbClr val="404040"/>
                </a:solidFill>
                <a:latin typeface="Avenir Light"/>
                <a:cs typeface="Avenir Light"/>
              </a:rPr>
              <a:t>the </a:t>
            </a:r>
            <a:r>
              <a:rPr sz="950" b="0" dirty="0">
                <a:solidFill>
                  <a:srgbClr val="404040"/>
                </a:solidFill>
                <a:latin typeface="Avenir Light"/>
                <a:cs typeface="Avenir Light"/>
              </a:rPr>
              <a:t>measurable</a:t>
            </a:r>
            <a:r>
              <a:rPr sz="950" b="0" spc="300" dirty="0">
                <a:solidFill>
                  <a:srgbClr val="404040"/>
                </a:solidFill>
                <a:latin typeface="Avenir Light"/>
                <a:cs typeface="Avenir Light"/>
              </a:rPr>
              <a:t> </a:t>
            </a:r>
            <a:r>
              <a:rPr sz="950" b="0" dirty="0">
                <a:solidFill>
                  <a:srgbClr val="404040"/>
                </a:solidFill>
                <a:latin typeface="Avenir Light"/>
                <a:cs typeface="Avenir Light"/>
              </a:rPr>
              <a:t>and</a:t>
            </a:r>
            <a:r>
              <a:rPr sz="950" b="0" spc="300" dirty="0">
                <a:solidFill>
                  <a:srgbClr val="404040"/>
                </a:solidFill>
                <a:latin typeface="Avenir Light"/>
                <a:cs typeface="Avenir Light"/>
              </a:rPr>
              <a:t> </a:t>
            </a:r>
            <a:r>
              <a:rPr sz="950" b="0" dirty="0">
                <a:solidFill>
                  <a:srgbClr val="404040"/>
                </a:solidFill>
                <a:latin typeface="Avenir Light"/>
                <a:cs typeface="Avenir Light"/>
              </a:rPr>
              <a:t>impactful</a:t>
            </a:r>
            <a:r>
              <a:rPr sz="950" b="0" spc="300" dirty="0">
                <a:solidFill>
                  <a:srgbClr val="404040"/>
                </a:solidFill>
                <a:latin typeface="Avenir Light"/>
                <a:cs typeface="Avenir Light"/>
              </a:rPr>
              <a:t> </a:t>
            </a:r>
            <a:r>
              <a:rPr sz="950" b="0" dirty="0">
                <a:solidFill>
                  <a:srgbClr val="404040"/>
                </a:solidFill>
                <a:latin typeface="Avenir Light"/>
                <a:cs typeface="Avenir Light"/>
              </a:rPr>
              <a:t>results</a:t>
            </a:r>
            <a:r>
              <a:rPr sz="950" b="0" spc="300" dirty="0">
                <a:solidFill>
                  <a:srgbClr val="404040"/>
                </a:solidFill>
                <a:latin typeface="Avenir Light"/>
                <a:cs typeface="Avenir Light"/>
              </a:rPr>
              <a:t> </a:t>
            </a:r>
            <a:r>
              <a:rPr sz="950" b="0" spc="-10" dirty="0">
                <a:solidFill>
                  <a:srgbClr val="404040"/>
                </a:solidFill>
                <a:latin typeface="Avenir Light"/>
                <a:cs typeface="Avenir Light"/>
              </a:rPr>
              <a:t>achieved </a:t>
            </a:r>
            <a:r>
              <a:rPr sz="950" b="0" dirty="0">
                <a:solidFill>
                  <a:srgbClr val="404040"/>
                </a:solidFill>
                <a:latin typeface="Avenir Light"/>
                <a:cs typeface="Avenir Light"/>
              </a:rPr>
              <a:t>through</a:t>
            </a:r>
            <a:r>
              <a:rPr sz="950" b="0" spc="-50" dirty="0">
                <a:solidFill>
                  <a:srgbClr val="404040"/>
                </a:solidFill>
                <a:latin typeface="Avenir Light"/>
                <a:cs typeface="Avenir Light"/>
              </a:rPr>
              <a:t> </a:t>
            </a:r>
            <a:r>
              <a:rPr sz="950" b="0" dirty="0">
                <a:solidFill>
                  <a:srgbClr val="404040"/>
                </a:solidFill>
                <a:latin typeface="Avenir Light"/>
                <a:cs typeface="Avenir Light"/>
              </a:rPr>
              <a:t>our</a:t>
            </a:r>
            <a:r>
              <a:rPr sz="950" b="0" spc="-45" dirty="0">
                <a:solidFill>
                  <a:srgbClr val="404040"/>
                </a:solidFill>
                <a:latin typeface="Avenir Light"/>
                <a:cs typeface="Avenir Light"/>
              </a:rPr>
              <a:t> </a:t>
            </a:r>
            <a:r>
              <a:rPr sz="950" b="0" dirty="0">
                <a:solidFill>
                  <a:srgbClr val="404040"/>
                </a:solidFill>
                <a:latin typeface="Avenir Light"/>
                <a:cs typeface="Avenir Light"/>
              </a:rPr>
              <a:t>dedicated</a:t>
            </a:r>
            <a:r>
              <a:rPr sz="950" b="0" spc="-45" dirty="0">
                <a:solidFill>
                  <a:srgbClr val="404040"/>
                </a:solidFill>
                <a:latin typeface="Avenir Light"/>
                <a:cs typeface="Avenir Light"/>
              </a:rPr>
              <a:t> </a:t>
            </a:r>
            <a:r>
              <a:rPr sz="950" b="0" spc="-10" dirty="0">
                <a:solidFill>
                  <a:srgbClr val="404040"/>
                </a:solidFill>
                <a:latin typeface="Avenir Light"/>
                <a:cs typeface="Avenir Light"/>
              </a:rPr>
              <a:t>efforts.</a:t>
            </a:r>
            <a:endParaRPr sz="950" dirty="0">
              <a:latin typeface="Avenir Light"/>
              <a:cs typeface="Avenir Light"/>
            </a:endParaRPr>
          </a:p>
          <a:p>
            <a:pPr marL="12700" marR="6985" algn="just">
              <a:lnSpc>
                <a:spcPct val="100000"/>
              </a:lnSpc>
              <a:spcBef>
                <a:spcPts val="1140"/>
              </a:spcBef>
            </a:pPr>
            <a:r>
              <a:rPr sz="950" b="0" dirty="0">
                <a:solidFill>
                  <a:srgbClr val="404040"/>
                </a:solidFill>
                <a:latin typeface="Avenir Light"/>
                <a:cs typeface="Avenir Light"/>
              </a:rPr>
              <a:t>We</a:t>
            </a:r>
            <a:r>
              <a:rPr sz="950" b="0" spc="-20" dirty="0">
                <a:solidFill>
                  <a:srgbClr val="404040"/>
                </a:solidFill>
                <a:latin typeface="Avenir Light"/>
                <a:cs typeface="Avenir Light"/>
              </a:rPr>
              <a:t> </a:t>
            </a:r>
            <a:r>
              <a:rPr sz="950" b="0" dirty="0">
                <a:solidFill>
                  <a:srgbClr val="404040"/>
                </a:solidFill>
                <a:latin typeface="Avenir Light"/>
                <a:cs typeface="Avenir Light"/>
              </a:rPr>
              <a:t>have</a:t>
            </a:r>
            <a:r>
              <a:rPr sz="950" b="0" spc="-20" dirty="0">
                <a:solidFill>
                  <a:srgbClr val="404040"/>
                </a:solidFill>
                <a:latin typeface="Avenir Light"/>
                <a:cs typeface="Avenir Light"/>
              </a:rPr>
              <a:t> </a:t>
            </a:r>
            <a:r>
              <a:rPr sz="950" b="0" dirty="0">
                <a:solidFill>
                  <a:srgbClr val="404040"/>
                </a:solidFill>
                <a:latin typeface="Avenir Light"/>
                <a:cs typeface="Avenir Light"/>
              </a:rPr>
              <a:t>consistently</a:t>
            </a:r>
            <a:r>
              <a:rPr sz="950" b="0" spc="-20" dirty="0">
                <a:solidFill>
                  <a:srgbClr val="404040"/>
                </a:solidFill>
                <a:latin typeface="Avenir Light"/>
                <a:cs typeface="Avenir Light"/>
              </a:rPr>
              <a:t> </a:t>
            </a:r>
            <a:r>
              <a:rPr sz="950" b="0" dirty="0">
                <a:solidFill>
                  <a:srgbClr val="404040"/>
                </a:solidFill>
                <a:latin typeface="Avenir Light"/>
                <a:cs typeface="Avenir Light"/>
              </a:rPr>
              <a:t>strived</a:t>
            </a:r>
            <a:r>
              <a:rPr sz="950" b="0" spc="-20" dirty="0">
                <a:solidFill>
                  <a:srgbClr val="404040"/>
                </a:solidFill>
                <a:latin typeface="Avenir Light"/>
                <a:cs typeface="Avenir Light"/>
              </a:rPr>
              <a:t> </a:t>
            </a:r>
            <a:r>
              <a:rPr sz="950" b="0" dirty="0">
                <a:solidFill>
                  <a:srgbClr val="404040"/>
                </a:solidFill>
                <a:latin typeface="Avenir Light"/>
                <a:cs typeface="Avenir Light"/>
              </a:rPr>
              <a:t>to</a:t>
            </a:r>
            <a:r>
              <a:rPr sz="950" b="0" spc="-20" dirty="0">
                <a:solidFill>
                  <a:srgbClr val="404040"/>
                </a:solidFill>
                <a:latin typeface="Avenir Light"/>
                <a:cs typeface="Avenir Light"/>
              </a:rPr>
              <a:t> </a:t>
            </a:r>
            <a:r>
              <a:rPr sz="950" b="0" dirty="0">
                <a:solidFill>
                  <a:srgbClr val="404040"/>
                </a:solidFill>
                <a:latin typeface="Avenir Light"/>
                <a:cs typeface="Avenir Light"/>
              </a:rPr>
              <a:t>create</a:t>
            </a:r>
            <a:r>
              <a:rPr sz="950" b="0" spc="-20" dirty="0">
                <a:solidFill>
                  <a:srgbClr val="404040"/>
                </a:solidFill>
                <a:latin typeface="Avenir Light"/>
                <a:cs typeface="Avenir Light"/>
              </a:rPr>
              <a:t> </a:t>
            </a:r>
            <a:r>
              <a:rPr sz="950" b="0" spc="-10" dirty="0">
                <a:solidFill>
                  <a:srgbClr val="404040"/>
                </a:solidFill>
                <a:latin typeface="Avenir Light"/>
                <a:cs typeface="Avenir Light"/>
              </a:rPr>
              <a:t>positive </a:t>
            </a:r>
            <a:r>
              <a:rPr sz="950" b="0" dirty="0">
                <a:solidFill>
                  <a:srgbClr val="404040"/>
                </a:solidFill>
                <a:latin typeface="Avenir Light"/>
                <a:cs typeface="Avenir Light"/>
              </a:rPr>
              <a:t>change</a:t>
            </a:r>
            <a:r>
              <a:rPr sz="950" b="0" spc="-35" dirty="0">
                <a:solidFill>
                  <a:srgbClr val="404040"/>
                </a:solidFill>
                <a:latin typeface="Avenir Light"/>
                <a:cs typeface="Avenir Light"/>
              </a:rPr>
              <a:t> </a:t>
            </a:r>
            <a:r>
              <a:rPr sz="950" b="0" spc="-10" dirty="0">
                <a:solidFill>
                  <a:srgbClr val="404040"/>
                </a:solidFill>
                <a:latin typeface="Avenir Light"/>
                <a:cs typeface="Avenir Light"/>
              </a:rPr>
              <a:t>through</a:t>
            </a:r>
            <a:r>
              <a:rPr sz="950" b="0" spc="-30" dirty="0">
                <a:solidFill>
                  <a:srgbClr val="404040"/>
                </a:solidFill>
                <a:latin typeface="Avenir Light"/>
                <a:cs typeface="Avenir Light"/>
              </a:rPr>
              <a:t> </a:t>
            </a:r>
            <a:r>
              <a:rPr sz="950" b="0" dirty="0">
                <a:solidFill>
                  <a:srgbClr val="404040"/>
                </a:solidFill>
                <a:latin typeface="Avenir Light"/>
                <a:cs typeface="Avenir Light"/>
              </a:rPr>
              <a:t>initiatives</a:t>
            </a:r>
            <a:r>
              <a:rPr sz="950" b="0" spc="-30" dirty="0">
                <a:solidFill>
                  <a:srgbClr val="404040"/>
                </a:solidFill>
                <a:latin typeface="Avenir Light"/>
                <a:cs typeface="Avenir Light"/>
              </a:rPr>
              <a:t> </a:t>
            </a:r>
            <a:r>
              <a:rPr sz="950" b="0" dirty="0">
                <a:solidFill>
                  <a:srgbClr val="404040"/>
                </a:solidFill>
                <a:latin typeface="Avenir Light"/>
                <a:cs typeface="Avenir Light"/>
              </a:rPr>
              <a:t>addressing</a:t>
            </a:r>
            <a:r>
              <a:rPr sz="950" b="0" spc="-30" dirty="0">
                <a:solidFill>
                  <a:srgbClr val="404040"/>
                </a:solidFill>
                <a:latin typeface="Avenir Light"/>
                <a:cs typeface="Avenir Light"/>
              </a:rPr>
              <a:t> </a:t>
            </a:r>
            <a:r>
              <a:rPr sz="950" b="0" spc="-10" dirty="0">
                <a:solidFill>
                  <a:srgbClr val="404040"/>
                </a:solidFill>
                <a:latin typeface="Avenir Light"/>
                <a:cs typeface="Avenir Light"/>
              </a:rPr>
              <a:t>pressing </a:t>
            </a:r>
            <a:r>
              <a:rPr sz="950" b="0" dirty="0">
                <a:solidFill>
                  <a:srgbClr val="404040"/>
                </a:solidFill>
                <a:latin typeface="Avenir Light"/>
                <a:cs typeface="Avenir Light"/>
              </a:rPr>
              <a:t>community</a:t>
            </a:r>
            <a:r>
              <a:rPr sz="950" b="0" spc="100" dirty="0">
                <a:solidFill>
                  <a:srgbClr val="404040"/>
                </a:solidFill>
                <a:latin typeface="Avenir Light"/>
                <a:cs typeface="Avenir Light"/>
              </a:rPr>
              <a:t> </a:t>
            </a:r>
            <a:r>
              <a:rPr sz="950" b="0" dirty="0">
                <a:solidFill>
                  <a:srgbClr val="404040"/>
                </a:solidFill>
                <a:latin typeface="Avenir Light"/>
                <a:cs typeface="Avenir Light"/>
              </a:rPr>
              <a:t>needs,</a:t>
            </a:r>
            <a:r>
              <a:rPr sz="950" b="0" spc="105" dirty="0">
                <a:solidFill>
                  <a:srgbClr val="404040"/>
                </a:solidFill>
                <a:latin typeface="Avenir Light"/>
                <a:cs typeface="Avenir Light"/>
              </a:rPr>
              <a:t> </a:t>
            </a:r>
            <a:r>
              <a:rPr sz="950" b="0" dirty="0">
                <a:solidFill>
                  <a:srgbClr val="404040"/>
                </a:solidFill>
                <a:latin typeface="Avenir Light"/>
                <a:cs typeface="Avenir Light"/>
              </a:rPr>
              <a:t>resulting</a:t>
            </a:r>
            <a:r>
              <a:rPr sz="950" b="0" spc="100" dirty="0">
                <a:solidFill>
                  <a:srgbClr val="404040"/>
                </a:solidFill>
                <a:latin typeface="Avenir Light"/>
                <a:cs typeface="Avenir Light"/>
              </a:rPr>
              <a:t> </a:t>
            </a:r>
            <a:r>
              <a:rPr sz="950" b="0" dirty="0">
                <a:solidFill>
                  <a:srgbClr val="404040"/>
                </a:solidFill>
                <a:latin typeface="Avenir Light"/>
                <a:cs typeface="Avenir Light"/>
              </a:rPr>
              <a:t>in</a:t>
            </a:r>
            <a:r>
              <a:rPr sz="950" b="0" spc="105" dirty="0">
                <a:solidFill>
                  <a:srgbClr val="404040"/>
                </a:solidFill>
                <a:latin typeface="Avenir Light"/>
                <a:cs typeface="Avenir Light"/>
              </a:rPr>
              <a:t> </a:t>
            </a:r>
            <a:r>
              <a:rPr sz="950" b="0" spc="-10" dirty="0">
                <a:solidFill>
                  <a:srgbClr val="404040"/>
                </a:solidFill>
                <a:latin typeface="Avenir Light"/>
                <a:cs typeface="Avenir Light"/>
              </a:rPr>
              <a:t>demonstrable improvements</a:t>
            </a:r>
            <a:r>
              <a:rPr sz="950" b="0" spc="20" dirty="0">
                <a:solidFill>
                  <a:srgbClr val="404040"/>
                </a:solidFill>
                <a:latin typeface="Avenir Light"/>
                <a:cs typeface="Avenir Light"/>
              </a:rPr>
              <a:t> </a:t>
            </a:r>
            <a:r>
              <a:rPr sz="950" b="0" spc="-10" dirty="0">
                <a:solidFill>
                  <a:srgbClr val="404040"/>
                </a:solidFill>
                <a:latin typeface="Avenir Light"/>
                <a:cs typeface="Avenir Light"/>
              </a:rPr>
              <a:t>in</a:t>
            </a:r>
            <a:r>
              <a:rPr sz="950" b="0" spc="25" dirty="0">
                <a:solidFill>
                  <a:srgbClr val="404040"/>
                </a:solidFill>
                <a:latin typeface="Avenir Light"/>
                <a:cs typeface="Avenir Light"/>
              </a:rPr>
              <a:t> </a:t>
            </a:r>
            <a:r>
              <a:rPr sz="950" b="0" spc="-10" dirty="0">
                <a:solidFill>
                  <a:srgbClr val="404040"/>
                </a:solidFill>
                <a:latin typeface="Avenir Light"/>
                <a:cs typeface="Avenir Light"/>
              </a:rPr>
              <a:t>education,</a:t>
            </a:r>
            <a:r>
              <a:rPr sz="950" b="0" spc="20" dirty="0">
                <a:solidFill>
                  <a:srgbClr val="404040"/>
                </a:solidFill>
                <a:latin typeface="Avenir Light"/>
                <a:cs typeface="Avenir Light"/>
              </a:rPr>
              <a:t> </a:t>
            </a:r>
            <a:r>
              <a:rPr sz="950" b="0" spc="-10" dirty="0">
                <a:solidFill>
                  <a:srgbClr val="404040"/>
                </a:solidFill>
                <a:latin typeface="Avenir Light"/>
                <a:cs typeface="Avenir Light"/>
              </a:rPr>
              <a:t>infrastructure,</a:t>
            </a:r>
            <a:r>
              <a:rPr sz="950" b="0" spc="25" dirty="0">
                <a:solidFill>
                  <a:srgbClr val="404040"/>
                </a:solidFill>
                <a:latin typeface="Avenir Light"/>
                <a:cs typeface="Avenir Light"/>
              </a:rPr>
              <a:t> </a:t>
            </a:r>
            <a:r>
              <a:rPr sz="950" b="0" spc="-25" dirty="0">
                <a:solidFill>
                  <a:srgbClr val="404040"/>
                </a:solidFill>
                <a:latin typeface="Avenir Light"/>
                <a:cs typeface="Avenir Light"/>
              </a:rPr>
              <a:t>and </a:t>
            </a:r>
            <a:r>
              <a:rPr sz="950" b="0" dirty="0">
                <a:solidFill>
                  <a:srgbClr val="404040"/>
                </a:solidFill>
                <a:latin typeface="Avenir Light"/>
                <a:cs typeface="Avenir Light"/>
              </a:rPr>
              <a:t>environmental</a:t>
            </a:r>
            <a:r>
              <a:rPr sz="950" b="0" spc="-60" dirty="0">
                <a:solidFill>
                  <a:srgbClr val="404040"/>
                </a:solidFill>
                <a:latin typeface="Avenir Light"/>
                <a:cs typeface="Avenir Light"/>
              </a:rPr>
              <a:t> </a:t>
            </a:r>
            <a:r>
              <a:rPr sz="950" b="0" spc="-10" dirty="0">
                <a:solidFill>
                  <a:srgbClr val="404040"/>
                </a:solidFill>
                <a:latin typeface="Avenir Light"/>
                <a:cs typeface="Avenir Light"/>
              </a:rPr>
              <a:t>sustainability.</a:t>
            </a:r>
            <a:endParaRPr sz="950" dirty="0">
              <a:latin typeface="Avenir Light"/>
              <a:cs typeface="Avenir Light"/>
            </a:endParaRPr>
          </a:p>
        </p:txBody>
      </p:sp>
      <p:sp>
        <p:nvSpPr>
          <p:cNvPr id="10" name="object 9">
            <a:extLst>
              <a:ext uri="{FF2B5EF4-FFF2-40B4-BE49-F238E27FC236}">
                <a16:creationId xmlns:a16="http://schemas.microsoft.com/office/drawing/2014/main" id="{42A5AD4B-8CA6-D874-70DA-268030579254}"/>
              </a:ext>
            </a:extLst>
          </p:cNvPr>
          <p:cNvSpPr txBox="1"/>
          <p:nvPr/>
        </p:nvSpPr>
        <p:spPr>
          <a:xfrm>
            <a:off x="5813816" y="1313958"/>
            <a:ext cx="2490470" cy="2457450"/>
          </a:xfrm>
          <a:prstGeom prst="rect">
            <a:avLst/>
          </a:prstGeom>
        </p:spPr>
        <p:txBody>
          <a:bodyPr vert="horz" wrap="square" lIns="0" tIns="11430" rIns="0" bIns="0" rtlCol="0">
            <a:spAutoFit/>
          </a:bodyPr>
          <a:lstStyle/>
          <a:p>
            <a:pPr marL="12700" algn="just">
              <a:lnSpc>
                <a:spcPct val="100000"/>
              </a:lnSpc>
              <a:spcBef>
                <a:spcPts val="90"/>
              </a:spcBef>
            </a:pPr>
            <a:r>
              <a:rPr sz="1000" b="1" dirty="0">
                <a:solidFill>
                  <a:srgbClr val="93D500"/>
                </a:solidFill>
                <a:latin typeface="Avenir Heavy"/>
                <a:cs typeface="Avenir Heavy"/>
              </a:rPr>
              <a:t>Green</a:t>
            </a:r>
            <a:r>
              <a:rPr sz="1000" b="1" spc="-35" dirty="0">
                <a:solidFill>
                  <a:srgbClr val="93D500"/>
                </a:solidFill>
                <a:latin typeface="Avenir Heavy"/>
                <a:cs typeface="Avenir Heavy"/>
              </a:rPr>
              <a:t> </a:t>
            </a:r>
            <a:r>
              <a:rPr sz="1000" b="1" spc="-10" dirty="0">
                <a:solidFill>
                  <a:srgbClr val="93D500"/>
                </a:solidFill>
                <a:latin typeface="Avenir Heavy"/>
                <a:cs typeface="Avenir Heavy"/>
              </a:rPr>
              <a:t>Industry</a:t>
            </a:r>
            <a:r>
              <a:rPr sz="1000" b="1" spc="-35" dirty="0">
                <a:solidFill>
                  <a:srgbClr val="93D500"/>
                </a:solidFill>
                <a:latin typeface="Avenir Heavy"/>
                <a:cs typeface="Avenir Heavy"/>
              </a:rPr>
              <a:t> </a:t>
            </a:r>
            <a:r>
              <a:rPr sz="1000" b="1" dirty="0">
                <a:solidFill>
                  <a:srgbClr val="93D500"/>
                </a:solidFill>
                <a:latin typeface="Avenir Heavy"/>
                <a:cs typeface="Avenir Heavy"/>
              </a:rPr>
              <a:t>Level</a:t>
            </a:r>
            <a:r>
              <a:rPr sz="1000" b="1" spc="-35" dirty="0">
                <a:solidFill>
                  <a:srgbClr val="93D500"/>
                </a:solidFill>
                <a:latin typeface="Avenir Heavy"/>
                <a:cs typeface="Avenir Heavy"/>
              </a:rPr>
              <a:t> </a:t>
            </a:r>
            <a:r>
              <a:rPr sz="1000" b="1" dirty="0">
                <a:solidFill>
                  <a:srgbClr val="93D500"/>
                </a:solidFill>
                <a:latin typeface="Avenir Heavy"/>
                <a:cs typeface="Avenir Heavy"/>
              </a:rPr>
              <a:t>4</a:t>
            </a:r>
            <a:r>
              <a:rPr sz="1000" b="1" spc="-35" dirty="0">
                <a:solidFill>
                  <a:srgbClr val="93D500"/>
                </a:solidFill>
                <a:latin typeface="Avenir Heavy"/>
                <a:cs typeface="Avenir Heavy"/>
              </a:rPr>
              <a:t> </a:t>
            </a:r>
            <a:r>
              <a:rPr sz="1000" b="1" spc="-10" dirty="0">
                <a:solidFill>
                  <a:srgbClr val="93D500"/>
                </a:solidFill>
                <a:latin typeface="Avenir Heavy"/>
                <a:cs typeface="Avenir Heavy"/>
              </a:rPr>
              <a:t>Certification</a:t>
            </a:r>
            <a:endParaRPr sz="1000" dirty="0">
              <a:latin typeface="Avenir Heavy"/>
              <a:cs typeface="Avenir Heavy"/>
            </a:endParaRPr>
          </a:p>
          <a:p>
            <a:pPr marL="12700" marR="5080" algn="just">
              <a:lnSpc>
                <a:spcPct val="100000"/>
              </a:lnSpc>
              <a:spcBef>
                <a:spcPts val="855"/>
              </a:spcBef>
            </a:pPr>
            <a:r>
              <a:rPr sz="950" b="0" dirty="0">
                <a:solidFill>
                  <a:srgbClr val="404040"/>
                </a:solidFill>
                <a:latin typeface="Avenir Light"/>
                <a:cs typeface="Avenir Light"/>
              </a:rPr>
              <a:t>Green</a:t>
            </a:r>
            <a:r>
              <a:rPr sz="950" b="0" spc="10" dirty="0">
                <a:solidFill>
                  <a:srgbClr val="404040"/>
                </a:solidFill>
                <a:latin typeface="Avenir Light"/>
                <a:cs typeface="Avenir Light"/>
              </a:rPr>
              <a:t> </a:t>
            </a:r>
            <a:r>
              <a:rPr sz="950" b="0" dirty="0">
                <a:solidFill>
                  <a:srgbClr val="404040"/>
                </a:solidFill>
                <a:latin typeface="Avenir Light"/>
                <a:cs typeface="Avenir Light"/>
              </a:rPr>
              <a:t>Industry</a:t>
            </a:r>
            <a:r>
              <a:rPr sz="950" b="0" spc="15" dirty="0">
                <a:solidFill>
                  <a:srgbClr val="404040"/>
                </a:solidFill>
                <a:latin typeface="Avenir Light"/>
                <a:cs typeface="Avenir Light"/>
              </a:rPr>
              <a:t> </a:t>
            </a:r>
            <a:r>
              <a:rPr sz="950" b="0" dirty="0">
                <a:solidFill>
                  <a:srgbClr val="404040"/>
                </a:solidFill>
                <a:latin typeface="Avenir Light"/>
                <a:cs typeface="Avenir Light"/>
              </a:rPr>
              <a:t>Level</a:t>
            </a:r>
            <a:r>
              <a:rPr sz="950" b="0" spc="15" dirty="0">
                <a:solidFill>
                  <a:srgbClr val="404040"/>
                </a:solidFill>
                <a:latin typeface="Avenir Light"/>
                <a:cs typeface="Avenir Light"/>
              </a:rPr>
              <a:t> </a:t>
            </a:r>
            <a:r>
              <a:rPr sz="950" b="0" dirty="0">
                <a:solidFill>
                  <a:srgbClr val="404040"/>
                </a:solidFill>
                <a:latin typeface="Avenir Light"/>
                <a:cs typeface="Avenir Light"/>
              </a:rPr>
              <a:t>4</a:t>
            </a:r>
            <a:r>
              <a:rPr sz="950" b="0" spc="15" dirty="0">
                <a:solidFill>
                  <a:srgbClr val="404040"/>
                </a:solidFill>
                <a:latin typeface="Avenir Light"/>
                <a:cs typeface="Avenir Light"/>
              </a:rPr>
              <a:t> </a:t>
            </a:r>
            <a:r>
              <a:rPr sz="950" b="0" dirty="0">
                <a:solidFill>
                  <a:srgbClr val="404040"/>
                </a:solidFill>
                <a:latin typeface="Avenir Light"/>
                <a:cs typeface="Avenir Light"/>
              </a:rPr>
              <a:t>Certification</a:t>
            </a:r>
            <a:r>
              <a:rPr sz="950" b="0" spc="10" dirty="0">
                <a:solidFill>
                  <a:srgbClr val="404040"/>
                </a:solidFill>
                <a:latin typeface="Avenir Light"/>
                <a:cs typeface="Avenir Light"/>
              </a:rPr>
              <a:t> </a:t>
            </a:r>
            <a:r>
              <a:rPr sz="950" b="0" spc="-10" dirty="0">
                <a:solidFill>
                  <a:srgbClr val="404040"/>
                </a:solidFill>
                <a:latin typeface="Avenir Light"/>
                <a:cs typeface="Avenir Light"/>
              </a:rPr>
              <a:t>mandates </a:t>
            </a:r>
            <a:r>
              <a:rPr sz="950" b="0" dirty="0">
                <a:solidFill>
                  <a:srgbClr val="404040"/>
                </a:solidFill>
                <a:latin typeface="Avenir Light"/>
                <a:cs typeface="Avenir Light"/>
              </a:rPr>
              <a:t>that</a:t>
            </a:r>
            <a:r>
              <a:rPr sz="950" b="0" spc="235" dirty="0">
                <a:solidFill>
                  <a:srgbClr val="404040"/>
                </a:solidFill>
                <a:latin typeface="Avenir Light"/>
                <a:cs typeface="Avenir Light"/>
              </a:rPr>
              <a:t> </a:t>
            </a:r>
            <a:r>
              <a:rPr sz="950" b="0" dirty="0">
                <a:solidFill>
                  <a:srgbClr val="404040"/>
                </a:solidFill>
                <a:latin typeface="Avenir Light"/>
                <a:cs typeface="Avenir Light"/>
              </a:rPr>
              <a:t>companies</a:t>
            </a:r>
            <a:r>
              <a:rPr sz="950" b="0" spc="235" dirty="0">
                <a:solidFill>
                  <a:srgbClr val="404040"/>
                </a:solidFill>
                <a:latin typeface="Avenir Light"/>
                <a:cs typeface="Avenir Light"/>
              </a:rPr>
              <a:t> </a:t>
            </a:r>
            <a:r>
              <a:rPr sz="950" b="0" dirty="0">
                <a:solidFill>
                  <a:srgbClr val="404040"/>
                </a:solidFill>
                <a:latin typeface="Avenir Light"/>
                <a:cs typeface="Avenir Light"/>
              </a:rPr>
              <a:t>comply</a:t>
            </a:r>
            <a:r>
              <a:rPr sz="950" b="0" spc="240" dirty="0">
                <a:solidFill>
                  <a:srgbClr val="404040"/>
                </a:solidFill>
                <a:latin typeface="Avenir Light"/>
                <a:cs typeface="Avenir Light"/>
              </a:rPr>
              <a:t> </a:t>
            </a:r>
            <a:r>
              <a:rPr sz="950" b="0" dirty="0">
                <a:solidFill>
                  <a:srgbClr val="404040"/>
                </a:solidFill>
                <a:latin typeface="Avenir Light"/>
                <a:cs typeface="Avenir Light"/>
              </a:rPr>
              <a:t>with</a:t>
            </a:r>
            <a:r>
              <a:rPr sz="950" b="0" spc="235" dirty="0">
                <a:solidFill>
                  <a:srgbClr val="404040"/>
                </a:solidFill>
                <a:latin typeface="Avenir Light"/>
                <a:cs typeface="Avenir Light"/>
              </a:rPr>
              <a:t> </a:t>
            </a:r>
            <a:r>
              <a:rPr sz="950" b="0" spc="-10" dirty="0">
                <a:solidFill>
                  <a:srgbClr val="404040"/>
                </a:solidFill>
                <a:latin typeface="Avenir Light"/>
                <a:cs typeface="Avenir Light"/>
              </a:rPr>
              <a:t>environmental </a:t>
            </a:r>
            <a:r>
              <a:rPr sz="950" b="0" dirty="0">
                <a:solidFill>
                  <a:srgbClr val="404040"/>
                </a:solidFill>
                <a:latin typeface="Avenir Light"/>
                <a:cs typeface="Avenir Light"/>
              </a:rPr>
              <a:t>regulations</a:t>
            </a:r>
            <a:r>
              <a:rPr sz="950" b="0" spc="114" dirty="0">
                <a:solidFill>
                  <a:srgbClr val="404040"/>
                </a:solidFill>
                <a:latin typeface="Avenir Light"/>
                <a:cs typeface="Avenir Light"/>
              </a:rPr>
              <a:t> </a:t>
            </a:r>
            <a:r>
              <a:rPr sz="950" b="0" dirty="0">
                <a:solidFill>
                  <a:srgbClr val="404040"/>
                </a:solidFill>
                <a:latin typeface="Avenir Light"/>
                <a:cs typeface="Avenir Light"/>
              </a:rPr>
              <a:t>and</a:t>
            </a:r>
            <a:r>
              <a:rPr sz="950" b="0" spc="120" dirty="0">
                <a:solidFill>
                  <a:srgbClr val="404040"/>
                </a:solidFill>
                <a:latin typeface="Avenir Light"/>
                <a:cs typeface="Avenir Light"/>
              </a:rPr>
              <a:t> </a:t>
            </a:r>
            <a:r>
              <a:rPr sz="950" b="0" dirty="0">
                <a:solidFill>
                  <a:srgbClr val="404040"/>
                </a:solidFill>
                <a:latin typeface="Avenir Light"/>
                <a:cs typeface="Avenir Light"/>
              </a:rPr>
              <a:t>deeply</a:t>
            </a:r>
            <a:r>
              <a:rPr sz="950" b="0" spc="120" dirty="0">
                <a:solidFill>
                  <a:srgbClr val="404040"/>
                </a:solidFill>
                <a:latin typeface="Avenir Light"/>
                <a:cs typeface="Avenir Light"/>
              </a:rPr>
              <a:t> </a:t>
            </a:r>
            <a:r>
              <a:rPr sz="950" b="0" dirty="0">
                <a:solidFill>
                  <a:srgbClr val="404040"/>
                </a:solidFill>
                <a:latin typeface="Avenir Light"/>
                <a:cs typeface="Avenir Light"/>
              </a:rPr>
              <a:t>embed</a:t>
            </a:r>
            <a:r>
              <a:rPr sz="950" b="0" spc="120" dirty="0">
                <a:solidFill>
                  <a:srgbClr val="404040"/>
                </a:solidFill>
                <a:latin typeface="Avenir Light"/>
                <a:cs typeface="Avenir Light"/>
              </a:rPr>
              <a:t> </a:t>
            </a:r>
            <a:r>
              <a:rPr sz="950" b="0" spc="-10" dirty="0">
                <a:solidFill>
                  <a:srgbClr val="404040"/>
                </a:solidFill>
                <a:latin typeface="Avenir Light"/>
                <a:cs typeface="Avenir Light"/>
              </a:rPr>
              <a:t>sustainability </a:t>
            </a:r>
            <a:r>
              <a:rPr sz="950" b="0" dirty="0">
                <a:solidFill>
                  <a:srgbClr val="404040"/>
                </a:solidFill>
                <a:latin typeface="Avenir Light"/>
                <a:cs typeface="Avenir Light"/>
              </a:rPr>
              <a:t>into</a:t>
            </a:r>
            <a:r>
              <a:rPr sz="950" b="0" spc="-45" dirty="0">
                <a:solidFill>
                  <a:srgbClr val="404040"/>
                </a:solidFill>
                <a:latin typeface="Avenir Light"/>
                <a:cs typeface="Avenir Light"/>
              </a:rPr>
              <a:t> </a:t>
            </a:r>
            <a:r>
              <a:rPr sz="950" b="0" dirty="0">
                <a:solidFill>
                  <a:srgbClr val="404040"/>
                </a:solidFill>
                <a:latin typeface="Avenir Light"/>
                <a:cs typeface="Avenir Light"/>
              </a:rPr>
              <a:t>their</a:t>
            </a:r>
            <a:r>
              <a:rPr sz="950" b="0" spc="-45" dirty="0">
                <a:solidFill>
                  <a:srgbClr val="404040"/>
                </a:solidFill>
                <a:latin typeface="Avenir Light"/>
                <a:cs typeface="Avenir Light"/>
              </a:rPr>
              <a:t> </a:t>
            </a:r>
            <a:r>
              <a:rPr sz="950" b="0" dirty="0">
                <a:solidFill>
                  <a:srgbClr val="404040"/>
                </a:solidFill>
                <a:latin typeface="Avenir Light"/>
                <a:cs typeface="Avenir Light"/>
              </a:rPr>
              <a:t>core</a:t>
            </a:r>
            <a:r>
              <a:rPr sz="950" b="0" spc="-45" dirty="0">
                <a:solidFill>
                  <a:srgbClr val="404040"/>
                </a:solidFill>
                <a:latin typeface="Avenir Light"/>
                <a:cs typeface="Avenir Light"/>
              </a:rPr>
              <a:t> </a:t>
            </a:r>
            <a:r>
              <a:rPr sz="950" b="0" dirty="0">
                <a:solidFill>
                  <a:srgbClr val="404040"/>
                </a:solidFill>
                <a:latin typeface="Avenir Light"/>
                <a:cs typeface="Avenir Light"/>
              </a:rPr>
              <a:t>operations</a:t>
            </a:r>
            <a:r>
              <a:rPr sz="950" b="0" spc="-40" dirty="0">
                <a:solidFill>
                  <a:srgbClr val="404040"/>
                </a:solidFill>
                <a:latin typeface="Avenir Light"/>
                <a:cs typeface="Avenir Light"/>
              </a:rPr>
              <a:t> </a:t>
            </a:r>
            <a:r>
              <a:rPr sz="950" b="0" dirty="0">
                <a:solidFill>
                  <a:srgbClr val="404040"/>
                </a:solidFill>
                <a:latin typeface="Avenir Light"/>
                <a:cs typeface="Avenir Light"/>
              </a:rPr>
              <a:t>and</a:t>
            </a:r>
            <a:r>
              <a:rPr sz="950" b="0" spc="-45" dirty="0">
                <a:solidFill>
                  <a:srgbClr val="404040"/>
                </a:solidFill>
                <a:latin typeface="Avenir Light"/>
                <a:cs typeface="Avenir Light"/>
              </a:rPr>
              <a:t> </a:t>
            </a:r>
            <a:r>
              <a:rPr sz="950" b="0" spc="-10" dirty="0">
                <a:solidFill>
                  <a:srgbClr val="404040"/>
                </a:solidFill>
                <a:latin typeface="Avenir Light"/>
                <a:cs typeface="Avenir Light"/>
              </a:rPr>
              <a:t>culture.</a:t>
            </a:r>
            <a:endParaRPr sz="950" dirty="0">
              <a:latin typeface="Avenir Light"/>
              <a:cs typeface="Avenir Light"/>
            </a:endParaRPr>
          </a:p>
          <a:p>
            <a:pPr marL="12700" marR="5080" algn="just">
              <a:lnSpc>
                <a:spcPct val="100000"/>
              </a:lnSpc>
              <a:spcBef>
                <a:spcPts val="1140"/>
              </a:spcBef>
            </a:pPr>
            <a:r>
              <a:rPr sz="950" b="0" dirty="0">
                <a:solidFill>
                  <a:srgbClr val="404040"/>
                </a:solidFill>
                <a:latin typeface="Avenir Light"/>
                <a:cs typeface="Avenir Light"/>
              </a:rPr>
              <a:t>This</a:t>
            </a:r>
            <a:r>
              <a:rPr sz="950" b="0" spc="215" dirty="0">
                <a:solidFill>
                  <a:srgbClr val="404040"/>
                </a:solidFill>
                <a:latin typeface="Avenir Light"/>
                <a:cs typeface="Avenir Light"/>
              </a:rPr>
              <a:t> </a:t>
            </a:r>
            <a:r>
              <a:rPr sz="950" b="0" dirty="0">
                <a:solidFill>
                  <a:srgbClr val="404040"/>
                </a:solidFill>
                <a:latin typeface="Avenir Light"/>
                <a:cs typeface="Avenir Light"/>
              </a:rPr>
              <a:t>involves</a:t>
            </a:r>
            <a:r>
              <a:rPr sz="950" b="0" spc="215" dirty="0">
                <a:solidFill>
                  <a:srgbClr val="404040"/>
                </a:solidFill>
                <a:latin typeface="Avenir Light"/>
                <a:cs typeface="Avenir Light"/>
              </a:rPr>
              <a:t> </a:t>
            </a:r>
            <a:r>
              <a:rPr sz="950" b="0" dirty="0">
                <a:solidFill>
                  <a:srgbClr val="404040"/>
                </a:solidFill>
                <a:latin typeface="Avenir Light"/>
                <a:cs typeface="Avenir Light"/>
              </a:rPr>
              <a:t>proactively</a:t>
            </a:r>
            <a:r>
              <a:rPr sz="950" b="0" spc="220" dirty="0">
                <a:solidFill>
                  <a:srgbClr val="404040"/>
                </a:solidFill>
                <a:latin typeface="Avenir Light"/>
                <a:cs typeface="Avenir Light"/>
              </a:rPr>
              <a:t> </a:t>
            </a:r>
            <a:r>
              <a:rPr sz="950" b="0" dirty="0">
                <a:solidFill>
                  <a:srgbClr val="404040"/>
                </a:solidFill>
                <a:latin typeface="Avenir Light"/>
                <a:cs typeface="Avenir Light"/>
              </a:rPr>
              <a:t>implementing</a:t>
            </a:r>
            <a:r>
              <a:rPr sz="950" b="0" spc="215" dirty="0">
                <a:solidFill>
                  <a:srgbClr val="404040"/>
                </a:solidFill>
                <a:latin typeface="Avenir Light"/>
                <a:cs typeface="Avenir Light"/>
              </a:rPr>
              <a:t> </a:t>
            </a:r>
            <a:r>
              <a:rPr sz="950" b="0" spc="-20" dirty="0">
                <a:solidFill>
                  <a:srgbClr val="404040"/>
                </a:solidFill>
                <a:latin typeface="Avenir Light"/>
                <a:cs typeface="Avenir Light"/>
              </a:rPr>
              <a:t>eco- </a:t>
            </a:r>
            <a:r>
              <a:rPr sz="950" b="0" spc="-10" dirty="0">
                <a:solidFill>
                  <a:srgbClr val="404040"/>
                </a:solidFill>
                <a:latin typeface="Avenir Light"/>
                <a:cs typeface="Avenir Light"/>
              </a:rPr>
              <a:t>friendly</a:t>
            </a:r>
            <a:r>
              <a:rPr sz="950" b="0" spc="-40" dirty="0">
                <a:solidFill>
                  <a:srgbClr val="404040"/>
                </a:solidFill>
                <a:latin typeface="Avenir Light"/>
                <a:cs typeface="Avenir Light"/>
              </a:rPr>
              <a:t> </a:t>
            </a:r>
            <a:r>
              <a:rPr sz="950" b="0" spc="-10" dirty="0">
                <a:solidFill>
                  <a:srgbClr val="404040"/>
                </a:solidFill>
                <a:latin typeface="Avenir Light"/>
                <a:cs typeface="Avenir Light"/>
              </a:rPr>
              <a:t>practices,</a:t>
            </a:r>
            <a:r>
              <a:rPr sz="950" b="0" spc="-35" dirty="0">
                <a:solidFill>
                  <a:srgbClr val="404040"/>
                </a:solidFill>
                <a:latin typeface="Avenir Light"/>
                <a:cs typeface="Avenir Light"/>
              </a:rPr>
              <a:t> </a:t>
            </a:r>
            <a:r>
              <a:rPr sz="950" b="0" spc="-10" dirty="0">
                <a:solidFill>
                  <a:srgbClr val="404040"/>
                </a:solidFill>
                <a:latin typeface="Avenir Light"/>
                <a:cs typeface="Avenir Light"/>
              </a:rPr>
              <a:t>actively</a:t>
            </a:r>
            <a:r>
              <a:rPr sz="950" b="0" spc="-35" dirty="0">
                <a:solidFill>
                  <a:srgbClr val="404040"/>
                </a:solidFill>
                <a:latin typeface="Avenir Light"/>
                <a:cs typeface="Avenir Light"/>
              </a:rPr>
              <a:t> </a:t>
            </a:r>
            <a:r>
              <a:rPr sz="950" b="0" spc="-10" dirty="0">
                <a:solidFill>
                  <a:srgbClr val="404040"/>
                </a:solidFill>
                <a:latin typeface="Avenir Light"/>
                <a:cs typeface="Avenir Light"/>
              </a:rPr>
              <a:t>engaging</a:t>
            </a:r>
            <a:r>
              <a:rPr sz="950" b="0" spc="-35" dirty="0">
                <a:solidFill>
                  <a:srgbClr val="404040"/>
                </a:solidFill>
                <a:latin typeface="Avenir Light"/>
                <a:cs typeface="Avenir Light"/>
              </a:rPr>
              <a:t> </a:t>
            </a:r>
            <a:r>
              <a:rPr sz="950" b="0" spc="-10" dirty="0">
                <a:solidFill>
                  <a:srgbClr val="404040"/>
                </a:solidFill>
                <a:latin typeface="Avenir Light"/>
                <a:cs typeface="Avenir Light"/>
              </a:rPr>
              <a:t>employees and</a:t>
            </a:r>
            <a:r>
              <a:rPr sz="950" b="0" spc="-25" dirty="0">
                <a:solidFill>
                  <a:srgbClr val="404040"/>
                </a:solidFill>
                <a:latin typeface="Avenir Light"/>
                <a:cs typeface="Avenir Light"/>
              </a:rPr>
              <a:t> </a:t>
            </a:r>
            <a:r>
              <a:rPr sz="950" b="0" spc="-10" dirty="0">
                <a:solidFill>
                  <a:srgbClr val="404040"/>
                </a:solidFill>
                <a:latin typeface="Avenir Light"/>
                <a:cs typeface="Avenir Light"/>
              </a:rPr>
              <a:t>the</a:t>
            </a:r>
            <a:r>
              <a:rPr sz="950" b="0" spc="-25" dirty="0">
                <a:solidFill>
                  <a:srgbClr val="404040"/>
                </a:solidFill>
                <a:latin typeface="Avenir Light"/>
                <a:cs typeface="Avenir Light"/>
              </a:rPr>
              <a:t> </a:t>
            </a:r>
            <a:r>
              <a:rPr sz="950" b="0" spc="-10" dirty="0">
                <a:solidFill>
                  <a:srgbClr val="404040"/>
                </a:solidFill>
                <a:latin typeface="Avenir Light"/>
                <a:cs typeface="Avenir Light"/>
              </a:rPr>
              <a:t>community</a:t>
            </a:r>
            <a:r>
              <a:rPr sz="950" b="0" spc="-25" dirty="0">
                <a:solidFill>
                  <a:srgbClr val="404040"/>
                </a:solidFill>
                <a:latin typeface="Avenir Light"/>
                <a:cs typeface="Avenir Light"/>
              </a:rPr>
              <a:t> </a:t>
            </a:r>
            <a:r>
              <a:rPr sz="950" b="0" spc="-20" dirty="0">
                <a:solidFill>
                  <a:srgbClr val="404040"/>
                </a:solidFill>
                <a:latin typeface="Avenir Light"/>
                <a:cs typeface="Avenir Light"/>
              </a:rPr>
              <a:t>in</a:t>
            </a:r>
            <a:r>
              <a:rPr sz="950" b="0" spc="-25" dirty="0">
                <a:solidFill>
                  <a:srgbClr val="404040"/>
                </a:solidFill>
                <a:latin typeface="Avenir Light"/>
                <a:cs typeface="Avenir Light"/>
              </a:rPr>
              <a:t> </a:t>
            </a:r>
            <a:r>
              <a:rPr sz="950" b="0" spc="-10" dirty="0">
                <a:solidFill>
                  <a:srgbClr val="404040"/>
                </a:solidFill>
                <a:latin typeface="Avenir Light"/>
                <a:cs typeface="Avenir Light"/>
              </a:rPr>
              <a:t>environmental</a:t>
            </a:r>
            <a:r>
              <a:rPr sz="950" b="0" spc="-25" dirty="0">
                <a:solidFill>
                  <a:srgbClr val="404040"/>
                </a:solidFill>
                <a:latin typeface="Avenir Light"/>
                <a:cs typeface="Avenir Light"/>
              </a:rPr>
              <a:t> </a:t>
            </a:r>
            <a:r>
              <a:rPr sz="950" b="0" spc="-10" dirty="0">
                <a:solidFill>
                  <a:srgbClr val="404040"/>
                </a:solidFill>
                <a:latin typeface="Avenir Light"/>
                <a:cs typeface="Avenir Light"/>
              </a:rPr>
              <a:t>initiatives, </a:t>
            </a:r>
            <a:r>
              <a:rPr sz="950" b="0" dirty="0">
                <a:solidFill>
                  <a:srgbClr val="404040"/>
                </a:solidFill>
                <a:latin typeface="Avenir Light"/>
                <a:cs typeface="Avenir Light"/>
              </a:rPr>
              <a:t>and</a:t>
            </a:r>
            <a:r>
              <a:rPr sz="950" b="0" spc="365" dirty="0">
                <a:solidFill>
                  <a:srgbClr val="404040"/>
                </a:solidFill>
                <a:latin typeface="Avenir Light"/>
                <a:cs typeface="Avenir Light"/>
              </a:rPr>
              <a:t> </a:t>
            </a:r>
            <a:r>
              <a:rPr sz="950" b="0" dirty="0">
                <a:solidFill>
                  <a:srgbClr val="404040"/>
                </a:solidFill>
                <a:latin typeface="Avenir Light"/>
                <a:cs typeface="Avenir Light"/>
              </a:rPr>
              <a:t>demonstrating</a:t>
            </a:r>
            <a:r>
              <a:rPr sz="950" b="0" spc="365" dirty="0">
                <a:solidFill>
                  <a:srgbClr val="404040"/>
                </a:solidFill>
                <a:latin typeface="Avenir Light"/>
                <a:cs typeface="Avenir Light"/>
              </a:rPr>
              <a:t> </a:t>
            </a:r>
            <a:r>
              <a:rPr sz="950" b="0" dirty="0">
                <a:solidFill>
                  <a:srgbClr val="404040"/>
                </a:solidFill>
                <a:latin typeface="Avenir Light"/>
                <a:cs typeface="Avenir Light"/>
              </a:rPr>
              <a:t>a</a:t>
            </a:r>
            <a:r>
              <a:rPr sz="950" b="0" spc="370" dirty="0">
                <a:solidFill>
                  <a:srgbClr val="404040"/>
                </a:solidFill>
                <a:latin typeface="Avenir Light"/>
                <a:cs typeface="Avenir Light"/>
              </a:rPr>
              <a:t> </a:t>
            </a:r>
            <a:r>
              <a:rPr sz="950" b="0" dirty="0">
                <a:solidFill>
                  <a:srgbClr val="404040"/>
                </a:solidFill>
                <a:latin typeface="Avenir Light"/>
                <a:cs typeface="Avenir Light"/>
              </a:rPr>
              <a:t>firm</a:t>
            </a:r>
            <a:r>
              <a:rPr sz="950" b="0" spc="365" dirty="0">
                <a:solidFill>
                  <a:srgbClr val="404040"/>
                </a:solidFill>
                <a:latin typeface="Avenir Light"/>
                <a:cs typeface="Avenir Light"/>
              </a:rPr>
              <a:t> </a:t>
            </a:r>
            <a:r>
              <a:rPr sz="950" b="0" dirty="0">
                <a:solidFill>
                  <a:srgbClr val="404040"/>
                </a:solidFill>
                <a:latin typeface="Avenir Light"/>
                <a:cs typeface="Avenir Light"/>
              </a:rPr>
              <a:t>commitment</a:t>
            </a:r>
            <a:r>
              <a:rPr sz="950" b="0" spc="365" dirty="0">
                <a:solidFill>
                  <a:srgbClr val="404040"/>
                </a:solidFill>
                <a:latin typeface="Avenir Light"/>
                <a:cs typeface="Avenir Light"/>
              </a:rPr>
              <a:t> </a:t>
            </a:r>
            <a:r>
              <a:rPr sz="950" b="0" spc="-25" dirty="0">
                <a:solidFill>
                  <a:srgbClr val="404040"/>
                </a:solidFill>
                <a:latin typeface="Avenir Light"/>
                <a:cs typeface="Avenir Light"/>
              </a:rPr>
              <a:t>to </a:t>
            </a:r>
            <a:r>
              <a:rPr sz="950" b="0" dirty="0">
                <a:solidFill>
                  <a:srgbClr val="404040"/>
                </a:solidFill>
                <a:latin typeface="Avenir Light"/>
                <a:cs typeface="Avenir Light"/>
              </a:rPr>
              <a:t>continuous</a:t>
            </a:r>
            <a:r>
              <a:rPr sz="950" b="0" spc="-40" dirty="0">
                <a:solidFill>
                  <a:srgbClr val="404040"/>
                </a:solidFill>
                <a:latin typeface="Avenir Light"/>
                <a:cs typeface="Avenir Light"/>
              </a:rPr>
              <a:t> </a:t>
            </a:r>
            <a:r>
              <a:rPr sz="950" b="0" spc="-10" dirty="0">
                <a:solidFill>
                  <a:srgbClr val="404040"/>
                </a:solidFill>
                <a:latin typeface="Avenir Light"/>
                <a:cs typeface="Avenir Light"/>
              </a:rPr>
              <a:t>improvement.</a:t>
            </a:r>
            <a:endParaRPr sz="950" dirty="0">
              <a:latin typeface="Avenir Light"/>
              <a:cs typeface="Avenir Light"/>
            </a:endParaRPr>
          </a:p>
          <a:p>
            <a:pPr marL="12700" marR="5715" algn="just">
              <a:lnSpc>
                <a:spcPct val="100000"/>
              </a:lnSpc>
              <a:spcBef>
                <a:spcPts val="1140"/>
              </a:spcBef>
            </a:pPr>
            <a:r>
              <a:rPr sz="950" b="0" dirty="0">
                <a:solidFill>
                  <a:srgbClr val="404040"/>
                </a:solidFill>
                <a:latin typeface="Avenir Light"/>
                <a:cs typeface="Avenir Light"/>
              </a:rPr>
              <a:t>CR3</a:t>
            </a:r>
            <a:r>
              <a:rPr sz="950" b="0" spc="114" dirty="0">
                <a:solidFill>
                  <a:srgbClr val="404040"/>
                </a:solidFill>
                <a:latin typeface="Avenir Light"/>
                <a:cs typeface="Avenir Light"/>
              </a:rPr>
              <a:t> </a:t>
            </a:r>
            <a:r>
              <a:rPr sz="950" b="0" dirty="0">
                <a:solidFill>
                  <a:srgbClr val="404040"/>
                </a:solidFill>
                <a:latin typeface="Avenir Light"/>
                <a:cs typeface="Avenir Light"/>
              </a:rPr>
              <a:t>Thailand’s</a:t>
            </a:r>
            <a:r>
              <a:rPr sz="950" b="0" spc="114" dirty="0">
                <a:solidFill>
                  <a:srgbClr val="404040"/>
                </a:solidFill>
                <a:latin typeface="Avenir Light"/>
                <a:cs typeface="Avenir Light"/>
              </a:rPr>
              <a:t> </a:t>
            </a:r>
            <a:r>
              <a:rPr sz="950" b="0" dirty="0">
                <a:solidFill>
                  <a:srgbClr val="404040"/>
                </a:solidFill>
                <a:latin typeface="Avenir Light"/>
                <a:cs typeface="Avenir Light"/>
              </a:rPr>
              <a:t>successful</a:t>
            </a:r>
            <a:r>
              <a:rPr sz="950" b="0" spc="114" dirty="0">
                <a:solidFill>
                  <a:srgbClr val="404040"/>
                </a:solidFill>
                <a:latin typeface="Avenir Light"/>
                <a:cs typeface="Avenir Light"/>
              </a:rPr>
              <a:t> </a:t>
            </a:r>
            <a:r>
              <a:rPr sz="950" b="0" dirty="0">
                <a:solidFill>
                  <a:srgbClr val="404040"/>
                </a:solidFill>
                <a:latin typeface="Avenir Light"/>
                <a:cs typeface="Avenir Light"/>
              </a:rPr>
              <a:t>renewal</a:t>
            </a:r>
            <a:r>
              <a:rPr sz="950" b="0" spc="114" dirty="0">
                <a:solidFill>
                  <a:srgbClr val="404040"/>
                </a:solidFill>
                <a:latin typeface="Avenir Light"/>
                <a:cs typeface="Avenir Light"/>
              </a:rPr>
              <a:t> </a:t>
            </a:r>
            <a:r>
              <a:rPr sz="950" b="0" spc="-10" dirty="0">
                <a:solidFill>
                  <a:srgbClr val="404040"/>
                </a:solidFill>
                <a:latin typeface="Avenir Light"/>
                <a:cs typeface="Avenir Light"/>
              </a:rPr>
              <a:t>highlights </a:t>
            </a:r>
            <a:r>
              <a:rPr sz="950" b="0" dirty="0">
                <a:solidFill>
                  <a:srgbClr val="404040"/>
                </a:solidFill>
                <a:latin typeface="Avenir Light"/>
                <a:cs typeface="Avenir Light"/>
              </a:rPr>
              <a:t>its</a:t>
            </a:r>
            <a:r>
              <a:rPr sz="950" b="0" spc="254" dirty="0">
                <a:solidFill>
                  <a:srgbClr val="404040"/>
                </a:solidFill>
                <a:latin typeface="Avenir Light"/>
                <a:cs typeface="Avenir Light"/>
              </a:rPr>
              <a:t> </a:t>
            </a:r>
            <a:r>
              <a:rPr sz="950" b="0" dirty="0">
                <a:solidFill>
                  <a:srgbClr val="404040"/>
                </a:solidFill>
                <a:latin typeface="Avenir Light"/>
                <a:cs typeface="Avenir Light"/>
              </a:rPr>
              <a:t>commitment</a:t>
            </a:r>
            <a:r>
              <a:rPr sz="950" b="0" spc="260" dirty="0">
                <a:solidFill>
                  <a:srgbClr val="404040"/>
                </a:solidFill>
                <a:latin typeface="Avenir Light"/>
                <a:cs typeface="Avenir Light"/>
              </a:rPr>
              <a:t> </a:t>
            </a:r>
            <a:r>
              <a:rPr sz="950" b="0" dirty="0">
                <a:solidFill>
                  <a:srgbClr val="404040"/>
                </a:solidFill>
                <a:latin typeface="Avenir Light"/>
                <a:cs typeface="Avenir Light"/>
              </a:rPr>
              <a:t>to</a:t>
            </a:r>
            <a:r>
              <a:rPr sz="950" b="0" spc="260" dirty="0">
                <a:solidFill>
                  <a:srgbClr val="404040"/>
                </a:solidFill>
                <a:latin typeface="Avenir Light"/>
                <a:cs typeface="Avenir Light"/>
              </a:rPr>
              <a:t> </a:t>
            </a:r>
            <a:r>
              <a:rPr sz="950" b="0" dirty="0">
                <a:solidFill>
                  <a:srgbClr val="404040"/>
                </a:solidFill>
                <a:latin typeface="Avenir Light"/>
                <a:cs typeface="Avenir Light"/>
              </a:rPr>
              <a:t>sustainability</a:t>
            </a:r>
            <a:r>
              <a:rPr sz="950" b="0" spc="260" dirty="0">
                <a:solidFill>
                  <a:srgbClr val="404040"/>
                </a:solidFill>
                <a:latin typeface="Avenir Light"/>
                <a:cs typeface="Avenir Light"/>
              </a:rPr>
              <a:t> </a:t>
            </a:r>
            <a:r>
              <a:rPr sz="950" b="0" dirty="0">
                <a:solidFill>
                  <a:srgbClr val="404040"/>
                </a:solidFill>
                <a:latin typeface="Avenir Light"/>
                <a:cs typeface="Avenir Light"/>
              </a:rPr>
              <a:t>and</a:t>
            </a:r>
            <a:r>
              <a:rPr sz="950" b="0" spc="260" dirty="0">
                <a:solidFill>
                  <a:srgbClr val="404040"/>
                </a:solidFill>
                <a:latin typeface="Avenir Light"/>
                <a:cs typeface="Avenir Light"/>
              </a:rPr>
              <a:t> </a:t>
            </a:r>
            <a:r>
              <a:rPr sz="950" b="0" dirty="0">
                <a:solidFill>
                  <a:srgbClr val="404040"/>
                </a:solidFill>
                <a:latin typeface="Avenir Light"/>
                <a:cs typeface="Avenir Light"/>
              </a:rPr>
              <a:t>sets</a:t>
            </a:r>
            <a:r>
              <a:rPr sz="950" b="0" spc="254" dirty="0">
                <a:solidFill>
                  <a:srgbClr val="404040"/>
                </a:solidFill>
                <a:latin typeface="Avenir Light"/>
                <a:cs typeface="Avenir Light"/>
              </a:rPr>
              <a:t> </a:t>
            </a:r>
            <a:r>
              <a:rPr sz="950" b="0" spc="-50" dirty="0">
                <a:solidFill>
                  <a:srgbClr val="404040"/>
                </a:solidFill>
                <a:latin typeface="Avenir Light"/>
                <a:cs typeface="Avenir Light"/>
              </a:rPr>
              <a:t>a</a:t>
            </a:r>
            <a:r>
              <a:rPr sz="950" b="0" dirty="0">
                <a:solidFill>
                  <a:srgbClr val="404040"/>
                </a:solidFill>
                <a:latin typeface="Avenir Light"/>
                <a:cs typeface="Avenir Light"/>
              </a:rPr>
              <a:t> strong</a:t>
            </a:r>
            <a:r>
              <a:rPr sz="950" b="0" spc="-20" dirty="0">
                <a:solidFill>
                  <a:srgbClr val="404040"/>
                </a:solidFill>
                <a:latin typeface="Avenir Light"/>
                <a:cs typeface="Avenir Light"/>
              </a:rPr>
              <a:t> </a:t>
            </a:r>
            <a:r>
              <a:rPr sz="950" b="0" dirty="0">
                <a:solidFill>
                  <a:srgbClr val="404040"/>
                </a:solidFill>
                <a:latin typeface="Avenir Light"/>
                <a:cs typeface="Avenir Light"/>
              </a:rPr>
              <a:t>example</a:t>
            </a:r>
            <a:r>
              <a:rPr sz="950" b="0" spc="-20" dirty="0">
                <a:solidFill>
                  <a:srgbClr val="404040"/>
                </a:solidFill>
                <a:latin typeface="Avenir Light"/>
                <a:cs typeface="Avenir Light"/>
              </a:rPr>
              <a:t> </a:t>
            </a:r>
            <a:r>
              <a:rPr sz="950" b="0" dirty="0">
                <a:solidFill>
                  <a:srgbClr val="404040"/>
                </a:solidFill>
                <a:latin typeface="Avenir Light"/>
                <a:cs typeface="Avenir Light"/>
              </a:rPr>
              <a:t>for</a:t>
            </a:r>
            <a:r>
              <a:rPr sz="950" b="0" spc="-20" dirty="0">
                <a:solidFill>
                  <a:srgbClr val="404040"/>
                </a:solidFill>
                <a:latin typeface="Avenir Light"/>
                <a:cs typeface="Avenir Light"/>
              </a:rPr>
              <a:t> </a:t>
            </a:r>
            <a:r>
              <a:rPr sz="950" b="0" dirty="0">
                <a:solidFill>
                  <a:srgbClr val="404040"/>
                </a:solidFill>
                <a:latin typeface="Avenir Light"/>
                <a:cs typeface="Avenir Light"/>
              </a:rPr>
              <a:t>other</a:t>
            </a:r>
            <a:r>
              <a:rPr sz="950" b="0" spc="-20" dirty="0">
                <a:solidFill>
                  <a:srgbClr val="404040"/>
                </a:solidFill>
                <a:latin typeface="Avenir Light"/>
                <a:cs typeface="Avenir Light"/>
              </a:rPr>
              <a:t> </a:t>
            </a:r>
            <a:r>
              <a:rPr sz="950" b="0" dirty="0">
                <a:solidFill>
                  <a:srgbClr val="404040"/>
                </a:solidFill>
                <a:latin typeface="Avenir Light"/>
                <a:cs typeface="Avenir Light"/>
              </a:rPr>
              <a:t>businesses</a:t>
            </a:r>
            <a:r>
              <a:rPr sz="950" b="0" spc="-20" dirty="0">
                <a:solidFill>
                  <a:srgbClr val="404040"/>
                </a:solidFill>
                <a:latin typeface="Avenir Light"/>
                <a:cs typeface="Avenir Light"/>
              </a:rPr>
              <a:t> </a:t>
            </a:r>
            <a:r>
              <a:rPr sz="950" b="0" dirty="0">
                <a:solidFill>
                  <a:srgbClr val="404040"/>
                </a:solidFill>
                <a:latin typeface="Avenir Light"/>
                <a:cs typeface="Avenir Light"/>
              </a:rPr>
              <a:t>aiming</a:t>
            </a:r>
            <a:r>
              <a:rPr sz="950" b="0" spc="-20" dirty="0">
                <a:solidFill>
                  <a:srgbClr val="404040"/>
                </a:solidFill>
                <a:latin typeface="Avenir Light"/>
                <a:cs typeface="Avenir Light"/>
              </a:rPr>
              <a:t> </a:t>
            </a:r>
            <a:r>
              <a:rPr sz="950" b="0" spc="-25" dirty="0">
                <a:solidFill>
                  <a:srgbClr val="404040"/>
                </a:solidFill>
                <a:latin typeface="Avenir Light"/>
                <a:cs typeface="Avenir Light"/>
              </a:rPr>
              <a:t>to </a:t>
            </a:r>
            <a:r>
              <a:rPr sz="950" b="0" dirty="0">
                <a:solidFill>
                  <a:srgbClr val="404040"/>
                </a:solidFill>
                <a:latin typeface="Avenir Light"/>
                <a:cs typeface="Avenir Light"/>
              </a:rPr>
              <a:t>contribute</a:t>
            </a:r>
            <a:r>
              <a:rPr sz="950" b="0" spc="-45" dirty="0">
                <a:solidFill>
                  <a:srgbClr val="404040"/>
                </a:solidFill>
                <a:latin typeface="Avenir Light"/>
                <a:cs typeface="Avenir Light"/>
              </a:rPr>
              <a:t> </a:t>
            </a:r>
            <a:r>
              <a:rPr sz="950" b="0" dirty="0">
                <a:solidFill>
                  <a:srgbClr val="404040"/>
                </a:solidFill>
                <a:latin typeface="Avenir Light"/>
                <a:cs typeface="Avenir Light"/>
              </a:rPr>
              <a:t>to</a:t>
            </a:r>
            <a:r>
              <a:rPr sz="950" b="0" spc="-40" dirty="0">
                <a:solidFill>
                  <a:srgbClr val="404040"/>
                </a:solidFill>
                <a:latin typeface="Avenir Light"/>
                <a:cs typeface="Avenir Light"/>
              </a:rPr>
              <a:t> </a:t>
            </a:r>
            <a:r>
              <a:rPr sz="950" b="0" dirty="0">
                <a:solidFill>
                  <a:srgbClr val="404040"/>
                </a:solidFill>
                <a:latin typeface="Avenir Light"/>
                <a:cs typeface="Avenir Light"/>
              </a:rPr>
              <a:t>a</a:t>
            </a:r>
            <a:r>
              <a:rPr sz="950" b="0" spc="-40" dirty="0">
                <a:solidFill>
                  <a:srgbClr val="404040"/>
                </a:solidFill>
                <a:latin typeface="Avenir Light"/>
                <a:cs typeface="Avenir Light"/>
              </a:rPr>
              <a:t> </a:t>
            </a:r>
            <a:r>
              <a:rPr sz="950" b="0" dirty="0">
                <a:solidFill>
                  <a:srgbClr val="404040"/>
                </a:solidFill>
                <a:latin typeface="Avenir Light"/>
                <a:cs typeface="Avenir Light"/>
              </a:rPr>
              <a:t>greener</a:t>
            </a:r>
            <a:r>
              <a:rPr sz="950" b="0" spc="-45" dirty="0">
                <a:solidFill>
                  <a:srgbClr val="404040"/>
                </a:solidFill>
                <a:latin typeface="Avenir Light"/>
                <a:cs typeface="Avenir Light"/>
              </a:rPr>
              <a:t> </a:t>
            </a:r>
            <a:r>
              <a:rPr sz="950" b="0" spc="-10" dirty="0">
                <a:solidFill>
                  <a:srgbClr val="404040"/>
                </a:solidFill>
                <a:latin typeface="Avenir Light"/>
                <a:cs typeface="Avenir Light"/>
              </a:rPr>
              <a:t>future.</a:t>
            </a:r>
            <a:endParaRPr sz="950" dirty="0">
              <a:latin typeface="Avenir Light"/>
              <a:cs typeface="Avenir Light"/>
            </a:endParaRPr>
          </a:p>
        </p:txBody>
      </p:sp>
      <p:pic>
        <p:nvPicPr>
          <p:cNvPr id="13" name="object 17">
            <a:extLst>
              <a:ext uri="{FF2B5EF4-FFF2-40B4-BE49-F238E27FC236}">
                <a16:creationId xmlns:a16="http://schemas.microsoft.com/office/drawing/2014/main" id="{A0257AF8-89F0-7E65-7BE6-593A518026C8}"/>
              </a:ext>
            </a:extLst>
          </p:cNvPr>
          <p:cNvPicPr/>
          <p:nvPr/>
        </p:nvPicPr>
        <p:blipFill>
          <a:blip r:embed="rId6" cstate="print"/>
          <a:stretch>
            <a:fillRect/>
          </a:stretch>
        </p:blipFill>
        <p:spPr>
          <a:xfrm>
            <a:off x="711542" y="3907596"/>
            <a:ext cx="2258568" cy="1062438"/>
          </a:xfrm>
          <a:prstGeom prst="rect">
            <a:avLst/>
          </a:prstGeom>
        </p:spPr>
      </p:pic>
      <p:pic>
        <p:nvPicPr>
          <p:cNvPr id="14" name="object 18">
            <a:extLst>
              <a:ext uri="{FF2B5EF4-FFF2-40B4-BE49-F238E27FC236}">
                <a16:creationId xmlns:a16="http://schemas.microsoft.com/office/drawing/2014/main" id="{6A74E955-565C-1DCC-656B-2D0E336730A3}"/>
              </a:ext>
            </a:extLst>
          </p:cNvPr>
          <p:cNvPicPr/>
          <p:nvPr/>
        </p:nvPicPr>
        <p:blipFill>
          <a:blip r:embed="rId7" cstate="print"/>
          <a:stretch>
            <a:fillRect/>
          </a:stretch>
        </p:blipFill>
        <p:spPr>
          <a:xfrm>
            <a:off x="3224441" y="4063351"/>
            <a:ext cx="2449741" cy="812603"/>
          </a:xfrm>
          <a:prstGeom prst="rect">
            <a:avLst/>
          </a:prstGeom>
        </p:spPr>
      </p:pic>
      <p:pic>
        <p:nvPicPr>
          <p:cNvPr id="15" name="object 19">
            <a:extLst>
              <a:ext uri="{FF2B5EF4-FFF2-40B4-BE49-F238E27FC236}">
                <a16:creationId xmlns:a16="http://schemas.microsoft.com/office/drawing/2014/main" id="{68217B55-BF65-08A6-6BCE-69F63C2B1BD8}"/>
              </a:ext>
            </a:extLst>
          </p:cNvPr>
          <p:cNvPicPr/>
          <p:nvPr/>
        </p:nvPicPr>
        <p:blipFill>
          <a:blip r:embed="rId8" cstate="print"/>
          <a:stretch>
            <a:fillRect/>
          </a:stretch>
        </p:blipFill>
        <p:spPr>
          <a:xfrm>
            <a:off x="5919959" y="3834668"/>
            <a:ext cx="2254446" cy="1219187"/>
          </a:xfrm>
          <a:prstGeom prst="rect">
            <a:avLst/>
          </a:prstGeom>
        </p:spPr>
      </p:pic>
      <p:sp>
        <p:nvSpPr>
          <p:cNvPr id="16" name="object 20">
            <a:extLst>
              <a:ext uri="{FF2B5EF4-FFF2-40B4-BE49-F238E27FC236}">
                <a16:creationId xmlns:a16="http://schemas.microsoft.com/office/drawing/2014/main" id="{E9C42F9F-34C6-978C-B89B-79569EE1DF2E}"/>
              </a:ext>
            </a:extLst>
          </p:cNvPr>
          <p:cNvSpPr txBox="1"/>
          <p:nvPr/>
        </p:nvSpPr>
        <p:spPr>
          <a:xfrm>
            <a:off x="609600" y="5119895"/>
            <a:ext cx="7692390" cy="1366520"/>
          </a:xfrm>
          <a:prstGeom prst="rect">
            <a:avLst/>
          </a:prstGeom>
        </p:spPr>
        <p:txBody>
          <a:bodyPr vert="horz" wrap="square" lIns="0" tIns="12700" rIns="0" bIns="0" rtlCol="0">
            <a:spAutoFit/>
          </a:bodyPr>
          <a:lstStyle/>
          <a:p>
            <a:pPr marL="12700" marR="5080" algn="just">
              <a:lnSpc>
                <a:spcPct val="100000"/>
              </a:lnSpc>
              <a:spcBef>
                <a:spcPts val="100"/>
              </a:spcBef>
            </a:pPr>
            <a:r>
              <a:rPr sz="1200" b="0" i="1" dirty="0">
                <a:solidFill>
                  <a:srgbClr val="404040"/>
                </a:solidFill>
                <a:latin typeface="Avenir Light"/>
                <a:cs typeface="Avenir Light"/>
              </a:rPr>
              <a:t>“CR3</a:t>
            </a:r>
            <a:r>
              <a:rPr sz="1200" b="0" i="1" spc="30" dirty="0">
                <a:solidFill>
                  <a:srgbClr val="404040"/>
                </a:solidFill>
                <a:latin typeface="Avenir Light"/>
                <a:cs typeface="Avenir Light"/>
              </a:rPr>
              <a:t> </a:t>
            </a:r>
            <a:r>
              <a:rPr sz="1200" b="0" i="1" dirty="0">
                <a:solidFill>
                  <a:srgbClr val="404040"/>
                </a:solidFill>
                <a:latin typeface="Avenir Light"/>
                <a:cs typeface="Avenir Light"/>
              </a:rPr>
              <a:t>Thailand</a:t>
            </a:r>
            <a:r>
              <a:rPr sz="1200" b="0" i="1" spc="30" dirty="0">
                <a:solidFill>
                  <a:srgbClr val="404040"/>
                </a:solidFill>
                <a:latin typeface="Avenir Light"/>
                <a:cs typeface="Avenir Light"/>
              </a:rPr>
              <a:t> </a:t>
            </a:r>
            <a:r>
              <a:rPr sz="1200" b="0" i="1" dirty="0">
                <a:solidFill>
                  <a:srgbClr val="404040"/>
                </a:solidFill>
                <a:latin typeface="Avenir Light"/>
                <a:cs typeface="Avenir Light"/>
              </a:rPr>
              <a:t>is</a:t>
            </a:r>
            <a:r>
              <a:rPr sz="1200" b="0" i="1" spc="30" dirty="0">
                <a:solidFill>
                  <a:srgbClr val="404040"/>
                </a:solidFill>
                <a:latin typeface="Avenir Light"/>
                <a:cs typeface="Avenir Light"/>
              </a:rPr>
              <a:t> </a:t>
            </a:r>
            <a:r>
              <a:rPr sz="1200" b="0" i="1" dirty="0">
                <a:solidFill>
                  <a:srgbClr val="404040"/>
                </a:solidFill>
                <a:latin typeface="Avenir Light"/>
                <a:cs typeface="Avenir Light"/>
              </a:rPr>
              <a:t>proud</a:t>
            </a:r>
            <a:r>
              <a:rPr sz="1200" b="0" i="1" spc="30" dirty="0">
                <a:solidFill>
                  <a:srgbClr val="404040"/>
                </a:solidFill>
                <a:latin typeface="Avenir Light"/>
                <a:cs typeface="Avenir Light"/>
              </a:rPr>
              <a:t> </a:t>
            </a:r>
            <a:r>
              <a:rPr sz="1200" b="0" i="1" dirty="0">
                <a:solidFill>
                  <a:srgbClr val="404040"/>
                </a:solidFill>
                <a:latin typeface="Avenir Light"/>
                <a:cs typeface="Avenir Light"/>
              </a:rPr>
              <a:t>to</a:t>
            </a:r>
            <a:r>
              <a:rPr sz="1200" b="0" i="1" spc="30" dirty="0">
                <a:solidFill>
                  <a:srgbClr val="404040"/>
                </a:solidFill>
                <a:latin typeface="Avenir Light"/>
                <a:cs typeface="Avenir Light"/>
              </a:rPr>
              <a:t> </a:t>
            </a:r>
            <a:r>
              <a:rPr sz="1200" b="0" i="1" dirty="0">
                <a:solidFill>
                  <a:srgbClr val="404040"/>
                </a:solidFill>
                <a:latin typeface="Avenir Light"/>
                <a:cs typeface="Avenir Light"/>
              </a:rPr>
              <a:t>be</a:t>
            </a:r>
            <a:r>
              <a:rPr sz="1200" b="0" i="1" spc="30" dirty="0">
                <a:solidFill>
                  <a:srgbClr val="404040"/>
                </a:solidFill>
                <a:latin typeface="Avenir Light"/>
                <a:cs typeface="Avenir Light"/>
              </a:rPr>
              <a:t> </a:t>
            </a:r>
            <a:r>
              <a:rPr sz="1200" b="0" i="1" dirty="0">
                <a:solidFill>
                  <a:srgbClr val="404040"/>
                </a:solidFill>
                <a:latin typeface="Avenir Light"/>
                <a:cs typeface="Avenir Light"/>
              </a:rPr>
              <a:t>recognised</a:t>
            </a:r>
            <a:r>
              <a:rPr sz="1200" b="0" i="1" spc="30" dirty="0">
                <a:solidFill>
                  <a:srgbClr val="404040"/>
                </a:solidFill>
                <a:latin typeface="Avenir Light"/>
                <a:cs typeface="Avenir Light"/>
              </a:rPr>
              <a:t> </a:t>
            </a:r>
            <a:r>
              <a:rPr sz="1200" b="0" i="1" dirty="0">
                <a:solidFill>
                  <a:srgbClr val="404040"/>
                </a:solidFill>
                <a:latin typeface="Avenir Light"/>
                <a:cs typeface="Avenir Light"/>
              </a:rPr>
              <a:t>for</a:t>
            </a:r>
            <a:r>
              <a:rPr sz="1200" b="0" i="1" spc="30" dirty="0">
                <a:solidFill>
                  <a:srgbClr val="404040"/>
                </a:solidFill>
                <a:latin typeface="Avenir Light"/>
                <a:cs typeface="Avenir Light"/>
              </a:rPr>
              <a:t> </a:t>
            </a:r>
            <a:r>
              <a:rPr sz="1200" b="0" i="1" dirty="0">
                <a:solidFill>
                  <a:srgbClr val="404040"/>
                </a:solidFill>
                <a:latin typeface="Avenir Light"/>
                <a:cs typeface="Avenir Light"/>
              </a:rPr>
              <a:t>our</a:t>
            </a:r>
            <a:r>
              <a:rPr sz="1200" b="0" i="1" spc="30" dirty="0">
                <a:solidFill>
                  <a:srgbClr val="404040"/>
                </a:solidFill>
                <a:latin typeface="Avenir Light"/>
                <a:cs typeface="Avenir Light"/>
              </a:rPr>
              <a:t> </a:t>
            </a:r>
            <a:r>
              <a:rPr sz="1200" b="0" i="1" dirty="0">
                <a:solidFill>
                  <a:srgbClr val="404040"/>
                </a:solidFill>
                <a:latin typeface="Avenir Light"/>
                <a:cs typeface="Avenir Light"/>
              </a:rPr>
              <a:t>commitment</a:t>
            </a:r>
            <a:r>
              <a:rPr sz="1200" b="0" i="1" spc="30" dirty="0">
                <a:solidFill>
                  <a:srgbClr val="404040"/>
                </a:solidFill>
                <a:latin typeface="Avenir Light"/>
                <a:cs typeface="Avenir Light"/>
              </a:rPr>
              <a:t> </a:t>
            </a:r>
            <a:r>
              <a:rPr sz="1200" b="0" i="1" dirty="0">
                <a:solidFill>
                  <a:srgbClr val="404040"/>
                </a:solidFill>
                <a:latin typeface="Avenir Light"/>
                <a:cs typeface="Avenir Light"/>
              </a:rPr>
              <a:t>to</a:t>
            </a:r>
            <a:r>
              <a:rPr sz="1200" b="0" i="1" spc="30" dirty="0">
                <a:solidFill>
                  <a:srgbClr val="404040"/>
                </a:solidFill>
                <a:latin typeface="Avenir Light"/>
                <a:cs typeface="Avenir Light"/>
              </a:rPr>
              <a:t> </a:t>
            </a:r>
            <a:r>
              <a:rPr sz="1200" b="0" i="1" dirty="0">
                <a:solidFill>
                  <a:srgbClr val="404040"/>
                </a:solidFill>
                <a:latin typeface="Avenir Light"/>
                <a:cs typeface="Avenir Light"/>
              </a:rPr>
              <a:t>strong</a:t>
            </a:r>
            <a:r>
              <a:rPr sz="1200" b="0" i="1" spc="30" dirty="0">
                <a:solidFill>
                  <a:srgbClr val="404040"/>
                </a:solidFill>
                <a:latin typeface="Avenir Light"/>
                <a:cs typeface="Avenir Light"/>
              </a:rPr>
              <a:t> </a:t>
            </a:r>
            <a:r>
              <a:rPr sz="1200" b="0" i="1" dirty="0">
                <a:solidFill>
                  <a:srgbClr val="404040"/>
                </a:solidFill>
                <a:latin typeface="Avenir Light"/>
                <a:cs typeface="Avenir Light"/>
              </a:rPr>
              <a:t>governance,</a:t>
            </a:r>
            <a:r>
              <a:rPr sz="1200" b="0" i="1" spc="30" dirty="0">
                <a:solidFill>
                  <a:srgbClr val="404040"/>
                </a:solidFill>
                <a:latin typeface="Avenir Light"/>
                <a:cs typeface="Avenir Light"/>
              </a:rPr>
              <a:t> </a:t>
            </a:r>
            <a:r>
              <a:rPr sz="1200" b="0" i="1" dirty="0">
                <a:solidFill>
                  <a:srgbClr val="404040"/>
                </a:solidFill>
                <a:latin typeface="Avenir Light"/>
                <a:cs typeface="Avenir Light"/>
              </a:rPr>
              <a:t>positive</a:t>
            </a:r>
            <a:r>
              <a:rPr sz="1200" b="0" i="1" spc="30" dirty="0">
                <a:solidFill>
                  <a:srgbClr val="404040"/>
                </a:solidFill>
                <a:latin typeface="Avenir Light"/>
                <a:cs typeface="Avenir Light"/>
              </a:rPr>
              <a:t> </a:t>
            </a:r>
            <a:r>
              <a:rPr sz="1200" b="0" i="1" dirty="0">
                <a:solidFill>
                  <a:srgbClr val="404040"/>
                </a:solidFill>
                <a:latin typeface="Avenir Light"/>
                <a:cs typeface="Avenir Light"/>
              </a:rPr>
              <a:t>community</a:t>
            </a:r>
            <a:r>
              <a:rPr sz="1200" b="0" i="1" spc="30" dirty="0">
                <a:solidFill>
                  <a:srgbClr val="404040"/>
                </a:solidFill>
                <a:latin typeface="Avenir Light"/>
                <a:cs typeface="Avenir Light"/>
              </a:rPr>
              <a:t> </a:t>
            </a:r>
            <a:r>
              <a:rPr sz="1200" b="0" i="1" spc="-10" dirty="0">
                <a:solidFill>
                  <a:srgbClr val="404040"/>
                </a:solidFill>
                <a:latin typeface="Avenir Light"/>
                <a:cs typeface="Avenir Light"/>
              </a:rPr>
              <a:t>impact, </a:t>
            </a:r>
            <a:r>
              <a:rPr sz="1200" b="0" i="1" dirty="0">
                <a:solidFill>
                  <a:srgbClr val="404040"/>
                </a:solidFill>
                <a:latin typeface="Avenir Light"/>
                <a:cs typeface="Avenir Light"/>
              </a:rPr>
              <a:t>and</a:t>
            </a:r>
            <a:r>
              <a:rPr sz="1200" b="0" i="1" spc="220" dirty="0">
                <a:solidFill>
                  <a:srgbClr val="404040"/>
                </a:solidFill>
                <a:latin typeface="Avenir Light"/>
                <a:cs typeface="Avenir Light"/>
              </a:rPr>
              <a:t> </a:t>
            </a:r>
            <a:r>
              <a:rPr sz="1200" b="0" i="1" dirty="0">
                <a:solidFill>
                  <a:srgbClr val="404040"/>
                </a:solidFill>
                <a:latin typeface="Avenir Light"/>
                <a:cs typeface="Avenir Light"/>
              </a:rPr>
              <a:t>environmental</a:t>
            </a:r>
            <a:r>
              <a:rPr sz="1200" b="0" i="1" spc="225" dirty="0">
                <a:solidFill>
                  <a:srgbClr val="404040"/>
                </a:solidFill>
                <a:latin typeface="Avenir Light"/>
                <a:cs typeface="Avenir Light"/>
              </a:rPr>
              <a:t> </a:t>
            </a:r>
            <a:r>
              <a:rPr sz="1200" b="0" i="1" dirty="0">
                <a:solidFill>
                  <a:srgbClr val="404040"/>
                </a:solidFill>
                <a:latin typeface="Avenir Light"/>
                <a:cs typeface="Avenir Light"/>
              </a:rPr>
              <a:t>leadership.</a:t>
            </a:r>
            <a:r>
              <a:rPr sz="1200" b="0" i="1" spc="225" dirty="0">
                <a:solidFill>
                  <a:srgbClr val="404040"/>
                </a:solidFill>
                <a:latin typeface="Avenir Light"/>
                <a:cs typeface="Avenir Light"/>
              </a:rPr>
              <a:t> </a:t>
            </a:r>
            <a:r>
              <a:rPr sz="1200" b="0" i="1" dirty="0">
                <a:solidFill>
                  <a:srgbClr val="404040"/>
                </a:solidFill>
                <a:latin typeface="Avenir Light"/>
                <a:cs typeface="Avenir Light"/>
              </a:rPr>
              <a:t>These</a:t>
            </a:r>
            <a:r>
              <a:rPr sz="1200" b="0" i="1" spc="220" dirty="0">
                <a:solidFill>
                  <a:srgbClr val="404040"/>
                </a:solidFill>
                <a:latin typeface="Avenir Light"/>
                <a:cs typeface="Avenir Light"/>
              </a:rPr>
              <a:t> </a:t>
            </a:r>
            <a:r>
              <a:rPr sz="1200" b="0" i="1" dirty="0">
                <a:solidFill>
                  <a:srgbClr val="404040"/>
                </a:solidFill>
                <a:latin typeface="Avenir Light"/>
                <a:cs typeface="Avenir Light"/>
              </a:rPr>
              <a:t>awards</a:t>
            </a:r>
            <a:r>
              <a:rPr sz="1200" b="0" i="1" spc="225" dirty="0">
                <a:solidFill>
                  <a:srgbClr val="404040"/>
                </a:solidFill>
                <a:latin typeface="Avenir Light"/>
                <a:cs typeface="Avenir Light"/>
              </a:rPr>
              <a:t> </a:t>
            </a:r>
            <a:r>
              <a:rPr sz="1200" b="0" i="1" dirty="0">
                <a:solidFill>
                  <a:srgbClr val="404040"/>
                </a:solidFill>
                <a:latin typeface="Avenir Light"/>
                <a:cs typeface="Avenir Light"/>
              </a:rPr>
              <a:t>demonstrate</a:t>
            </a:r>
            <a:r>
              <a:rPr sz="1200" b="0" i="1" spc="225" dirty="0">
                <a:solidFill>
                  <a:srgbClr val="404040"/>
                </a:solidFill>
                <a:latin typeface="Avenir Light"/>
                <a:cs typeface="Avenir Light"/>
              </a:rPr>
              <a:t> </a:t>
            </a:r>
            <a:r>
              <a:rPr sz="1200" b="0" i="1" dirty="0">
                <a:solidFill>
                  <a:srgbClr val="404040"/>
                </a:solidFill>
                <a:latin typeface="Avenir Light"/>
                <a:cs typeface="Avenir Light"/>
              </a:rPr>
              <a:t>our</a:t>
            </a:r>
            <a:r>
              <a:rPr sz="1200" b="0" i="1" spc="220" dirty="0">
                <a:solidFill>
                  <a:srgbClr val="404040"/>
                </a:solidFill>
                <a:latin typeface="Avenir Light"/>
                <a:cs typeface="Avenir Light"/>
              </a:rPr>
              <a:t> </a:t>
            </a:r>
            <a:r>
              <a:rPr sz="1200" b="0" i="1" dirty="0">
                <a:solidFill>
                  <a:srgbClr val="404040"/>
                </a:solidFill>
                <a:latin typeface="Avenir Light"/>
                <a:cs typeface="Avenir Light"/>
              </a:rPr>
              <a:t>holistic</a:t>
            </a:r>
            <a:r>
              <a:rPr sz="1200" b="0" i="1" spc="225" dirty="0">
                <a:solidFill>
                  <a:srgbClr val="404040"/>
                </a:solidFill>
                <a:latin typeface="Avenir Light"/>
                <a:cs typeface="Avenir Light"/>
              </a:rPr>
              <a:t> </a:t>
            </a:r>
            <a:r>
              <a:rPr sz="1200" b="0" i="1" dirty="0">
                <a:solidFill>
                  <a:srgbClr val="404040"/>
                </a:solidFill>
                <a:latin typeface="Avenir Light"/>
                <a:cs typeface="Avenir Light"/>
              </a:rPr>
              <a:t>approach</a:t>
            </a:r>
            <a:r>
              <a:rPr sz="1200" b="0" i="1" spc="225" dirty="0">
                <a:solidFill>
                  <a:srgbClr val="404040"/>
                </a:solidFill>
                <a:latin typeface="Avenir Light"/>
                <a:cs typeface="Avenir Light"/>
              </a:rPr>
              <a:t> </a:t>
            </a:r>
            <a:r>
              <a:rPr sz="1200" b="0" i="1" dirty="0">
                <a:solidFill>
                  <a:srgbClr val="404040"/>
                </a:solidFill>
                <a:latin typeface="Avenir Light"/>
                <a:cs typeface="Avenir Light"/>
              </a:rPr>
              <a:t>to</a:t>
            </a:r>
            <a:r>
              <a:rPr sz="1200" b="0" i="1" spc="220" dirty="0">
                <a:solidFill>
                  <a:srgbClr val="404040"/>
                </a:solidFill>
                <a:latin typeface="Avenir Light"/>
                <a:cs typeface="Avenir Light"/>
              </a:rPr>
              <a:t> </a:t>
            </a:r>
            <a:r>
              <a:rPr sz="1200" b="0" i="1" dirty="0">
                <a:solidFill>
                  <a:srgbClr val="404040"/>
                </a:solidFill>
                <a:latin typeface="Avenir Light"/>
                <a:cs typeface="Avenir Light"/>
              </a:rPr>
              <a:t>responsible</a:t>
            </a:r>
            <a:r>
              <a:rPr sz="1200" b="0" i="1" spc="225" dirty="0">
                <a:solidFill>
                  <a:srgbClr val="404040"/>
                </a:solidFill>
                <a:latin typeface="Avenir Light"/>
                <a:cs typeface="Avenir Light"/>
              </a:rPr>
              <a:t> </a:t>
            </a:r>
            <a:r>
              <a:rPr sz="1200" b="0" i="1" dirty="0">
                <a:solidFill>
                  <a:srgbClr val="404040"/>
                </a:solidFill>
                <a:latin typeface="Avenir Light"/>
                <a:cs typeface="Avenir Light"/>
              </a:rPr>
              <a:t>business.</a:t>
            </a:r>
            <a:r>
              <a:rPr sz="1200" b="0" i="1" spc="225" dirty="0">
                <a:solidFill>
                  <a:srgbClr val="404040"/>
                </a:solidFill>
                <a:latin typeface="Avenir Light"/>
                <a:cs typeface="Avenir Light"/>
              </a:rPr>
              <a:t> </a:t>
            </a:r>
            <a:r>
              <a:rPr sz="1200" b="0" i="1" spc="-25" dirty="0">
                <a:solidFill>
                  <a:srgbClr val="404040"/>
                </a:solidFill>
                <a:latin typeface="Avenir Light"/>
                <a:cs typeface="Avenir Light"/>
              </a:rPr>
              <a:t>We </a:t>
            </a:r>
            <a:r>
              <a:rPr sz="1200" b="0" i="1" dirty="0">
                <a:solidFill>
                  <a:srgbClr val="404040"/>
                </a:solidFill>
                <a:latin typeface="Avenir Light"/>
                <a:cs typeface="Avenir Light"/>
              </a:rPr>
              <a:t>will</a:t>
            </a:r>
            <a:r>
              <a:rPr sz="1200" b="0" i="1" spc="114" dirty="0">
                <a:solidFill>
                  <a:srgbClr val="404040"/>
                </a:solidFill>
                <a:latin typeface="Avenir Light"/>
                <a:cs typeface="Avenir Light"/>
              </a:rPr>
              <a:t> </a:t>
            </a:r>
            <a:r>
              <a:rPr sz="1200" b="0" i="1" dirty="0">
                <a:solidFill>
                  <a:srgbClr val="404040"/>
                </a:solidFill>
                <a:latin typeface="Avenir Light"/>
                <a:cs typeface="Avenir Light"/>
              </a:rPr>
              <a:t>continue</a:t>
            </a:r>
            <a:r>
              <a:rPr sz="1200" b="0" i="1" spc="120" dirty="0">
                <a:solidFill>
                  <a:srgbClr val="404040"/>
                </a:solidFill>
                <a:latin typeface="Avenir Light"/>
                <a:cs typeface="Avenir Light"/>
              </a:rPr>
              <a:t> </a:t>
            </a:r>
            <a:r>
              <a:rPr sz="1200" b="0" i="1" dirty="0">
                <a:solidFill>
                  <a:srgbClr val="404040"/>
                </a:solidFill>
                <a:latin typeface="Avenir Light"/>
                <a:cs typeface="Avenir Light"/>
              </a:rPr>
              <a:t>to</a:t>
            </a:r>
            <a:r>
              <a:rPr sz="1200" b="0" i="1" spc="120" dirty="0">
                <a:solidFill>
                  <a:srgbClr val="404040"/>
                </a:solidFill>
                <a:latin typeface="Avenir Light"/>
                <a:cs typeface="Avenir Light"/>
              </a:rPr>
              <a:t> </a:t>
            </a:r>
            <a:r>
              <a:rPr sz="1200" b="0" i="1" dirty="0">
                <a:solidFill>
                  <a:srgbClr val="404040"/>
                </a:solidFill>
                <a:latin typeface="Avenir Light"/>
                <a:cs typeface="Avenir Light"/>
              </a:rPr>
              <a:t>improve</a:t>
            </a:r>
            <a:r>
              <a:rPr sz="1200" b="0" i="1" spc="114" dirty="0">
                <a:solidFill>
                  <a:srgbClr val="404040"/>
                </a:solidFill>
                <a:latin typeface="Avenir Light"/>
                <a:cs typeface="Avenir Light"/>
              </a:rPr>
              <a:t> </a:t>
            </a:r>
            <a:r>
              <a:rPr sz="1200" b="0" i="1" dirty="0">
                <a:solidFill>
                  <a:srgbClr val="404040"/>
                </a:solidFill>
                <a:latin typeface="Avenir Light"/>
                <a:cs typeface="Avenir Light"/>
              </a:rPr>
              <a:t>our</a:t>
            </a:r>
            <a:r>
              <a:rPr sz="1200" b="0" i="1" spc="120" dirty="0">
                <a:solidFill>
                  <a:srgbClr val="404040"/>
                </a:solidFill>
                <a:latin typeface="Avenir Light"/>
                <a:cs typeface="Avenir Light"/>
              </a:rPr>
              <a:t> </a:t>
            </a:r>
            <a:r>
              <a:rPr sz="1200" b="0" i="1" dirty="0">
                <a:solidFill>
                  <a:srgbClr val="404040"/>
                </a:solidFill>
                <a:latin typeface="Avenir Light"/>
                <a:cs typeface="Avenir Light"/>
              </a:rPr>
              <a:t>practices,</a:t>
            </a:r>
            <a:r>
              <a:rPr sz="1200" b="0" i="1" spc="120" dirty="0">
                <a:solidFill>
                  <a:srgbClr val="404040"/>
                </a:solidFill>
                <a:latin typeface="Avenir Light"/>
                <a:cs typeface="Avenir Light"/>
              </a:rPr>
              <a:t> </a:t>
            </a:r>
            <a:r>
              <a:rPr sz="1200" b="0" i="1" dirty="0">
                <a:solidFill>
                  <a:srgbClr val="404040"/>
                </a:solidFill>
                <a:latin typeface="Avenir Light"/>
                <a:cs typeface="Avenir Light"/>
              </a:rPr>
              <a:t>ensuring</a:t>
            </a:r>
            <a:r>
              <a:rPr sz="1200" b="0" i="1" spc="120" dirty="0">
                <a:solidFill>
                  <a:srgbClr val="404040"/>
                </a:solidFill>
                <a:latin typeface="Avenir Light"/>
                <a:cs typeface="Avenir Light"/>
              </a:rPr>
              <a:t> </a:t>
            </a:r>
            <a:r>
              <a:rPr sz="1200" b="0" i="1" dirty="0">
                <a:solidFill>
                  <a:srgbClr val="404040"/>
                </a:solidFill>
                <a:latin typeface="Avenir Light"/>
                <a:cs typeface="Avenir Light"/>
              </a:rPr>
              <a:t>ethical</a:t>
            </a:r>
            <a:r>
              <a:rPr sz="1200" b="0" i="1" spc="114" dirty="0">
                <a:solidFill>
                  <a:srgbClr val="404040"/>
                </a:solidFill>
                <a:latin typeface="Avenir Light"/>
                <a:cs typeface="Avenir Light"/>
              </a:rPr>
              <a:t> </a:t>
            </a:r>
            <a:r>
              <a:rPr sz="1200" b="0" i="1" dirty="0">
                <a:solidFill>
                  <a:srgbClr val="404040"/>
                </a:solidFill>
                <a:latin typeface="Avenir Light"/>
                <a:cs typeface="Avenir Light"/>
              </a:rPr>
              <a:t>operations,</a:t>
            </a:r>
            <a:r>
              <a:rPr sz="1200" b="0" i="1" spc="120" dirty="0">
                <a:solidFill>
                  <a:srgbClr val="404040"/>
                </a:solidFill>
                <a:latin typeface="Avenir Light"/>
                <a:cs typeface="Avenir Light"/>
              </a:rPr>
              <a:t> </a:t>
            </a:r>
            <a:r>
              <a:rPr sz="1200" b="0" i="1" dirty="0">
                <a:solidFill>
                  <a:srgbClr val="404040"/>
                </a:solidFill>
                <a:latin typeface="Avenir Light"/>
                <a:cs typeface="Avenir Light"/>
              </a:rPr>
              <a:t>building</a:t>
            </a:r>
            <a:r>
              <a:rPr sz="1200" b="0" i="1" spc="120" dirty="0">
                <a:solidFill>
                  <a:srgbClr val="404040"/>
                </a:solidFill>
                <a:latin typeface="Avenir Light"/>
                <a:cs typeface="Avenir Light"/>
              </a:rPr>
              <a:t> </a:t>
            </a:r>
            <a:r>
              <a:rPr sz="1200" b="0" i="1" dirty="0">
                <a:solidFill>
                  <a:srgbClr val="404040"/>
                </a:solidFill>
                <a:latin typeface="Avenir Light"/>
                <a:cs typeface="Avenir Light"/>
              </a:rPr>
              <a:t>stronger</a:t>
            </a:r>
            <a:r>
              <a:rPr sz="1200" b="0" i="1" spc="120" dirty="0">
                <a:solidFill>
                  <a:srgbClr val="404040"/>
                </a:solidFill>
                <a:latin typeface="Avenir Light"/>
                <a:cs typeface="Avenir Light"/>
              </a:rPr>
              <a:t> </a:t>
            </a:r>
            <a:r>
              <a:rPr sz="1200" b="0" i="1" dirty="0">
                <a:solidFill>
                  <a:srgbClr val="404040"/>
                </a:solidFill>
                <a:latin typeface="Avenir Light"/>
                <a:cs typeface="Avenir Light"/>
              </a:rPr>
              <a:t>communities,</a:t>
            </a:r>
            <a:r>
              <a:rPr sz="1200" b="0" i="1" spc="114" dirty="0">
                <a:solidFill>
                  <a:srgbClr val="404040"/>
                </a:solidFill>
                <a:latin typeface="Avenir Light"/>
                <a:cs typeface="Avenir Light"/>
              </a:rPr>
              <a:t> </a:t>
            </a:r>
            <a:r>
              <a:rPr sz="1200" b="0" i="1" dirty="0">
                <a:solidFill>
                  <a:srgbClr val="404040"/>
                </a:solidFill>
                <a:latin typeface="Avenir Light"/>
                <a:cs typeface="Avenir Light"/>
              </a:rPr>
              <a:t>and</a:t>
            </a:r>
            <a:r>
              <a:rPr sz="1200" b="0" i="1" spc="120" dirty="0">
                <a:solidFill>
                  <a:srgbClr val="404040"/>
                </a:solidFill>
                <a:latin typeface="Avenir Light"/>
                <a:cs typeface="Avenir Light"/>
              </a:rPr>
              <a:t> </a:t>
            </a:r>
            <a:r>
              <a:rPr sz="1200" b="0" i="1" spc="-10" dirty="0">
                <a:solidFill>
                  <a:srgbClr val="404040"/>
                </a:solidFill>
                <a:latin typeface="Avenir Light"/>
                <a:cs typeface="Avenir Light"/>
              </a:rPr>
              <a:t>driving </a:t>
            </a:r>
            <a:r>
              <a:rPr sz="1200" b="0" i="1" dirty="0">
                <a:solidFill>
                  <a:srgbClr val="404040"/>
                </a:solidFill>
                <a:latin typeface="Avenir Light"/>
                <a:cs typeface="Avenir Light"/>
              </a:rPr>
              <a:t>sustainable</a:t>
            </a:r>
            <a:r>
              <a:rPr sz="1200" b="0" i="1" spc="-5" dirty="0">
                <a:solidFill>
                  <a:srgbClr val="404040"/>
                </a:solidFill>
                <a:latin typeface="Avenir Light"/>
                <a:cs typeface="Avenir Light"/>
              </a:rPr>
              <a:t> </a:t>
            </a:r>
            <a:r>
              <a:rPr sz="1200" b="0" i="1" dirty="0">
                <a:solidFill>
                  <a:srgbClr val="404040"/>
                </a:solidFill>
                <a:latin typeface="Avenir Light"/>
                <a:cs typeface="Avenir Light"/>
              </a:rPr>
              <a:t>solutions</a:t>
            </a:r>
            <a:r>
              <a:rPr sz="1200" b="0" i="1" spc="-5" dirty="0">
                <a:solidFill>
                  <a:srgbClr val="404040"/>
                </a:solidFill>
                <a:latin typeface="Avenir Light"/>
                <a:cs typeface="Avenir Light"/>
              </a:rPr>
              <a:t> </a:t>
            </a:r>
            <a:r>
              <a:rPr sz="1200" b="0" i="1" dirty="0">
                <a:solidFill>
                  <a:srgbClr val="404040"/>
                </a:solidFill>
                <a:latin typeface="Avenir Light"/>
                <a:cs typeface="Avenir Light"/>
              </a:rPr>
              <a:t>for</a:t>
            </a:r>
            <a:r>
              <a:rPr sz="1200" b="0" i="1" spc="-5" dirty="0">
                <a:solidFill>
                  <a:srgbClr val="404040"/>
                </a:solidFill>
                <a:latin typeface="Avenir Light"/>
                <a:cs typeface="Avenir Light"/>
              </a:rPr>
              <a:t> </a:t>
            </a:r>
            <a:r>
              <a:rPr sz="1200" b="0" i="1" dirty="0">
                <a:solidFill>
                  <a:srgbClr val="404040"/>
                </a:solidFill>
                <a:latin typeface="Avenir Light"/>
                <a:cs typeface="Avenir Light"/>
              </a:rPr>
              <a:t>lasting</a:t>
            </a:r>
            <a:r>
              <a:rPr sz="1200" b="0" i="1" spc="-5" dirty="0">
                <a:solidFill>
                  <a:srgbClr val="404040"/>
                </a:solidFill>
                <a:latin typeface="Avenir Light"/>
                <a:cs typeface="Avenir Light"/>
              </a:rPr>
              <a:t> </a:t>
            </a:r>
            <a:r>
              <a:rPr sz="1200" b="0" i="1" spc="-10" dirty="0">
                <a:solidFill>
                  <a:srgbClr val="404040"/>
                </a:solidFill>
                <a:latin typeface="Avenir Light"/>
                <a:cs typeface="Avenir Light"/>
              </a:rPr>
              <a:t>success.”</a:t>
            </a:r>
            <a:endParaRPr sz="1200">
              <a:latin typeface="Avenir Light"/>
              <a:cs typeface="Avenir Light"/>
            </a:endParaRPr>
          </a:p>
          <a:p>
            <a:pPr marL="12700" algn="just">
              <a:lnSpc>
                <a:spcPct val="100000"/>
              </a:lnSpc>
              <a:spcBef>
                <a:spcPts val="1160"/>
              </a:spcBef>
            </a:pPr>
            <a:r>
              <a:rPr sz="1400" b="1" dirty="0">
                <a:solidFill>
                  <a:srgbClr val="404040"/>
                </a:solidFill>
                <a:latin typeface="Avenir Black"/>
                <a:cs typeface="Avenir Black"/>
              </a:rPr>
              <a:t>Gavin </a:t>
            </a:r>
            <a:r>
              <a:rPr sz="1400" b="1" spc="-20" dirty="0">
                <a:solidFill>
                  <a:srgbClr val="404040"/>
                </a:solidFill>
                <a:latin typeface="Avenir Black"/>
                <a:cs typeface="Avenir Black"/>
              </a:rPr>
              <a:t>Ames</a:t>
            </a:r>
            <a:endParaRPr sz="1400">
              <a:latin typeface="Avenir Black"/>
              <a:cs typeface="Avenir Black"/>
            </a:endParaRPr>
          </a:p>
          <a:p>
            <a:pPr marL="12700" algn="just">
              <a:lnSpc>
                <a:spcPct val="100000"/>
              </a:lnSpc>
              <a:spcBef>
                <a:spcPts val="520"/>
              </a:spcBef>
            </a:pPr>
            <a:r>
              <a:rPr sz="1200" b="0" dirty="0">
                <a:solidFill>
                  <a:srgbClr val="404040"/>
                </a:solidFill>
                <a:latin typeface="Avenir Light"/>
                <a:cs typeface="Avenir Light"/>
              </a:rPr>
              <a:t>General</a:t>
            </a:r>
            <a:r>
              <a:rPr sz="1200" b="0" spc="-25" dirty="0">
                <a:solidFill>
                  <a:srgbClr val="404040"/>
                </a:solidFill>
                <a:latin typeface="Avenir Light"/>
                <a:cs typeface="Avenir Light"/>
              </a:rPr>
              <a:t> </a:t>
            </a:r>
            <a:r>
              <a:rPr sz="1200" b="0" spc="-10" dirty="0">
                <a:solidFill>
                  <a:srgbClr val="404040"/>
                </a:solidFill>
                <a:latin typeface="Avenir Light"/>
                <a:cs typeface="Avenir Light"/>
              </a:rPr>
              <a:t>Manager,</a:t>
            </a:r>
            <a:r>
              <a:rPr sz="1200" b="0" spc="-20" dirty="0">
                <a:solidFill>
                  <a:srgbClr val="404040"/>
                </a:solidFill>
                <a:latin typeface="Avenir Light"/>
                <a:cs typeface="Avenir Light"/>
              </a:rPr>
              <a:t> </a:t>
            </a:r>
            <a:r>
              <a:rPr sz="1200" b="0" dirty="0">
                <a:solidFill>
                  <a:srgbClr val="404040"/>
                </a:solidFill>
                <a:latin typeface="Avenir Light"/>
                <a:cs typeface="Avenir Light"/>
              </a:rPr>
              <a:t>CR3</a:t>
            </a:r>
            <a:r>
              <a:rPr sz="1200" b="0" spc="-20" dirty="0">
                <a:solidFill>
                  <a:srgbClr val="404040"/>
                </a:solidFill>
                <a:latin typeface="Avenir Light"/>
                <a:cs typeface="Avenir Light"/>
              </a:rPr>
              <a:t> </a:t>
            </a:r>
            <a:r>
              <a:rPr sz="1200" b="0" spc="-10" dirty="0">
                <a:solidFill>
                  <a:srgbClr val="404040"/>
                </a:solidFill>
                <a:latin typeface="Avenir Light"/>
                <a:cs typeface="Avenir Light"/>
              </a:rPr>
              <a:t>Thailand.</a:t>
            </a:r>
            <a:endParaRPr sz="1200">
              <a:latin typeface="Avenir Light"/>
              <a:cs typeface="Avenir Light"/>
            </a:endParaRPr>
          </a:p>
        </p:txBody>
      </p:sp>
      <p:pic>
        <p:nvPicPr>
          <p:cNvPr id="17" name="Picture 16">
            <a:extLst>
              <a:ext uri="{FF2B5EF4-FFF2-40B4-BE49-F238E27FC236}">
                <a16:creationId xmlns:a16="http://schemas.microsoft.com/office/drawing/2014/main" id="{F5FFCECB-AE96-2832-EA3F-5DD17DC40F6D}"/>
              </a:ext>
            </a:extLst>
          </p:cNvPr>
          <p:cNvPicPr>
            <a:picLocks noChangeAspect="1"/>
          </p:cNvPicPr>
          <p:nvPr/>
        </p:nvPicPr>
        <p:blipFill>
          <a:blip r:embed="rId9"/>
          <a:stretch>
            <a:fillRect/>
          </a:stretch>
        </p:blipFill>
        <p:spPr>
          <a:xfrm>
            <a:off x="8441305" y="1475426"/>
            <a:ext cx="3538862" cy="2359242"/>
          </a:xfrm>
          <a:prstGeom prst="rect">
            <a:avLst/>
          </a:prstGeom>
          <a:ln>
            <a:noFill/>
          </a:ln>
          <a:effectLst>
            <a:softEdge rad="112500"/>
          </a:effectLst>
        </p:spPr>
      </p:pic>
      <p:pic>
        <p:nvPicPr>
          <p:cNvPr id="18" name="Picture 17">
            <a:extLst>
              <a:ext uri="{FF2B5EF4-FFF2-40B4-BE49-F238E27FC236}">
                <a16:creationId xmlns:a16="http://schemas.microsoft.com/office/drawing/2014/main" id="{B85B900D-D333-0EC7-58FF-5CCBF5F8C3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6833" y="3822460"/>
            <a:ext cx="3538862" cy="2359241"/>
          </a:xfrm>
          <a:prstGeom prst="rect">
            <a:avLst/>
          </a:prstGeom>
          <a:effectLst>
            <a:softEdge rad="63500"/>
          </a:effectLst>
        </p:spPr>
      </p:pic>
    </p:spTree>
    <p:extLst>
      <p:ext uri="{BB962C8B-B14F-4D97-AF65-F5344CB8AC3E}">
        <p14:creationId xmlns:p14="http://schemas.microsoft.com/office/powerpoint/2010/main" val="4099448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CAA7-2AEE-460D-1691-149CC6A5D8DD}"/>
            </a:ext>
          </a:extLst>
        </p:cNvPr>
        <p:cNvGrpSpPr/>
        <p:nvPr/>
      </p:nvGrpSpPr>
      <p:grpSpPr>
        <a:xfrm>
          <a:off x="0" y="0"/>
          <a:ext cx="0" cy="0"/>
          <a:chOff x="0" y="0"/>
          <a:chExt cx="0" cy="0"/>
        </a:xfrm>
      </p:grpSpPr>
      <p:sp>
        <p:nvSpPr>
          <p:cNvPr id="7" name="object 3">
            <a:extLst>
              <a:ext uri="{FF2B5EF4-FFF2-40B4-BE49-F238E27FC236}">
                <a16:creationId xmlns:a16="http://schemas.microsoft.com/office/drawing/2014/main" id="{67C4D37C-4ECB-1A2F-52AA-23DE4F6AB006}"/>
              </a:ext>
            </a:extLst>
          </p:cNvPr>
          <p:cNvSpPr>
            <a:spLocks noGrp="1" noRot="1" noMove="1" noResize="1" noEditPoints="1" noAdjustHandles="1" noChangeArrowheads="1" noChangeShapeType="1"/>
          </p:cNvSpPr>
          <p:nvPr/>
        </p:nvSpPr>
        <p:spPr>
          <a:xfrm flipV="1">
            <a:off x="266700" y="6495399"/>
            <a:ext cx="7057465" cy="63515"/>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object 3">
            <a:extLst>
              <a:ext uri="{FF2B5EF4-FFF2-40B4-BE49-F238E27FC236}">
                <a16:creationId xmlns:a16="http://schemas.microsoft.com/office/drawing/2014/main" id="{C1066D2F-8CFC-6E0B-5CB2-7C712D4E576D}"/>
              </a:ext>
            </a:extLst>
          </p:cNvPr>
          <p:cNvSpPr>
            <a:spLocks noGrp="1" noRot="1" noMove="1" noResize="1" noEditPoints="1" noAdjustHandles="1" noChangeArrowheads="1" noChangeShapeType="1"/>
          </p:cNvSpPr>
          <p:nvPr/>
        </p:nvSpPr>
        <p:spPr>
          <a:xfrm flipV="1">
            <a:off x="11358578" y="6371763"/>
            <a:ext cx="564123" cy="185473"/>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72F67ACA-CE12-E72C-1A54-347B553ACB8F}"/>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4BBF182A-AE81-427A-B0A3-3EBC12B2A71B}" type="slidenum">
              <a:rPr kumimoji="0" lang="en-GB" sz="1100" b="0" i="0" u="none" strike="noStrike" kern="1200" cap="none" spc="0" normalizeH="0" baseline="0" noProof="0" smtClean="0">
                <a:ln>
                  <a:noFill/>
                </a:ln>
                <a:solidFill>
                  <a:prstClr val="white"/>
                </a:solidFill>
                <a:effectLst/>
                <a:uLnTx/>
                <a:uFillTx/>
                <a:latin typeface="Avenir Book" panose="02000503020000020003" pitchFamily="2" charset="0"/>
                <a:ea typeface="+mn-ea"/>
                <a:cs typeface="Avenir Black" panose="020B0803020203020204" pitchFamily="34" charset="-78"/>
              </a:rPr>
              <a:pPr marL="0" marR="0" lvl="0" indent="0" algn="r" defTabSz="914400" rtl="0" eaLnBrk="1" fontAlgn="auto" latinLnBrk="0" hangingPunct="1">
                <a:lnSpc>
                  <a:spcPct val="15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prstClr val="white"/>
              </a:solidFill>
              <a:effectLst/>
              <a:uLnTx/>
              <a:uFillTx/>
              <a:latin typeface="Avenir Book" panose="02000503020000020003" pitchFamily="2" charset="0"/>
              <a:ea typeface="+mn-ea"/>
              <a:cs typeface="Avenir Black" panose="020B0803020203020204" pitchFamily="34" charset="-78"/>
            </a:endParaRPr>
          </a:p>
        </p:txBody>
      </p:sp>
      <p:pic>
        <p:nvPicPr>
          <p:cNvPr id="6" name="Picture 5" descr="Icon&#10;&#10;Description automatically generated with medium confidence">
            <a:extLst>
              <a:ext uri="{FF2B5EF4-FFF2-40B4-BE49-F238E27FC236}">
                <a16:creationId xmlns:a16="http://schemas.microsoft.com/office/drawing/2014/main" id="{FA3FDCF6-40E4-534A-ED6F-0CD927121DA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251668" y="236783"/>
            <a:ext cx="745145" cy="745145"/>
          </a:xfrm>
          <a:prstGeom prst="rect">
            <a:avLst/>
          </a:prstGeom>
        </p:spPr>
      </p:pic>
      <p:sp>
        <p:nvSpPr>
          <p:cNvPr id="12" name="object 3">
            <a:extLst>
              <a:ext uri="{FF2B5EF4-FFF2-40B4-BE49-F238E27FC236}">
                <a16:creationId xmlns:a16="http://schemas.microsoft.com/office/drawing/2014/main" id="{D046261B-A078-DC49-5A49-47D440DB0879}"/>
              </a:ext>
            </a:extLst>
          </p:cNvPr>
          <p:cNvSpPr>
            <a:spLocks noGrp="1" noRot="1" noMove="1" noResize="1" noEditPoints="1" noAdjustHandles="1" noChangeArrowheads="1" noChangeShapeType="1"/>
          </p:cNvSpPr>
          <p:nvPr/>
        </p:nvSpPr>
        <p:spPr>
          <a:xfrm flipV="1">
            <a:off x="266699" y="1111133"/>
            <a:ext cx="11658601" cy="57207"/>
          </a:xfrm>
          <a:custGeom>
            <a:avLst/>
            <a:gdLst/>
            <a:ahLst/>
            <a:cxnLst/>
            <a:rect l="l" t="t" r="r" b="b"/>
            <a:pathLst>
              <a:path w="5970905">
                <a:moveTo>
                  <a:pt x="0" y="0"/>
                </a:moveTo>
                <a:lnTo>
                  <a:pt x="5970320" y="0"/>
                </a:lnTo>
              </a:path>
            </a:pathLst>
          </a:custGeom>
          <a:ln w="38100">
            <a:solidFill>
              <a:srgbClr val="96D4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23C76115-2935-29A7-429B-7A1AC011DC1C}"/>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l="22964" t="27360"/>
          <a:stretch/>
        </p:blipFill>
        <p:spPr>
          <a:xfrm>
            <a:off x="7510900" y="6496059"/>
            <a:ext cx="3656798" cy="197036"/>
          </a:xfrm>
          <a:prstGeom prst="rect">
            <a:avLst/>
          </a:prstGeom>
        </p:spPr>
      </p:pic>
      <p:sp>
        <p:nvSpPr>
          <p:cNvPr id="20" name="TextBox 10">
            <a:extLst>
              <a:ext uri="{FF2B5EF4-FFF2-40B4-BE49-F238E27FC236}">
                <a16:creationId xmlns:a16="http://schemas.microsoft.com/office/drawing/2014/main" id="{738DA5EB-E822-45FE-9D9B-51CA58D50FBF}"/>
              </a:ext>
            </a:extLst>
          </p:cNvPr>
          <p:cNvSpPr txBox="1"/>
          <p:nvPr/>
        </p:nvSpPr>
        <p:spPr>
          <a:xfrm>
            <a:off x="6231188" y="1611063"/>
            <a:ext cx="5389131" cy="1553630"/>
          </a:xfrm>
          <a:prstGeom prst="rect">
            <a:avLst/>
          </a:prstGeom>
        </p:spPr>
        <p:txBody>
          <a:bodyPr wrap="square" lIns="0" tIns="0" rIns="0" bIns="0" rtlCol="0" anchor="t">
            <a:spAutoFit/>
          </a:bodyPr>
          <a:lstStyle/>
          <a:p>
            <a:pPr marL="0" marR="0" lvl="0" indent="0" algn="l" defTabSz="609630" rtl="0" eaLnBrk="1" fontAlgn="auto" latinLnBrk="0" hangingPunct="1">
              <a:lnSpc>
                <a:spcPts val="406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venir Black" panose="020B0803020203020204" pitchFamily="34" charset="0"/>
                <a:ea typeface="+mn-ea"/>
                <a:cs typeface="+mn-cs"/>
              </a:rPr>
              <a:t>CR3 is continuing develop our service platform to support customers to meet their ESG target. </a:t>
            </a:r>
          </a:p>
        </p:txBody>
      </p:sp>
      <p:sp>
        <p:nvSpPr>
          <p:cNvPr id="21" name="TextBox 11">
            <a:extLst>
              <a:ext uri="{FF2B5EF4-FFF2-40B4-BE49-F238E27FC236}">
                <a16:creationId xmlns:a16="http://schemas.microsoft.com/office/drawing/2014/main" id="{15ADECEA-D2BB-B8DE-0900-15363EF4310F}"/>
              </a:ext>
            </a:extLst>
          </p:cNvPr>
          <p:cNvSpPr txBox="1"/>
          <p:nvPr/>
        </p:nvSpPr>
        <p:spPr>
          <a:xfrm>
            <a:off x="6281474" y="3615732"/>
            <a:ext cx="5180682" cy="1508105"/>
          </a:xfrm>
          <a:prstGeom prst="rect">
            <a:avLst/>
          </a:prstGeom>
        </p:spPr>
        <p:txBody>
          <a:bodyPr wrap="square" lIns="0" tIns="0" rIns="0" bIns="0" rtlCol="0" anchor="t">
            <a:spAutoFit/>
          </a:bodyPr>
          <a:lstStyle/>
          <a:p>
            <a:pPr marL="0" marR="0" lvl="0" indent="0" algn="thaiDist" defTabSz="60963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venir Book" panose="02000503020000020003" pitchFamily="2" charset="0"/>
                <a:ea typeface="+mn-ea"/>
                <a:cs typeface="+mn-cs"/>
              </a:rPr>
              <a:t>We are delighted to have the opportunity to share with you today our approach to driving ESG (Environmental, Social, and Governance) in our business operations as we strive for continuous improvement and excellence.  </a:t>
            </a:r>
          </a:p>
          <a:p>
            <a:pPr marL="0" marR="0" lvl="0" indent="0" algn="thaiDist" defTabSz="60963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venir Book" panose="02000503020000020003" pitchFamily="2" charset="0"/>
              <a:ea typeface="+mn-ea"/>
              <a:cs typeface="+mn-cs"/>
            </a:endParaRPr>
          </a:p>
          <a:p>
            <a:pPr marL="0" marR="0" lvl="0" indent="0" algn="thaiDist" defTabSz="609630" rtl="0" eaLnBrk="1" fontAlgn="auto" latinLnBrk="0" hangingPunct="1">
              <a:lnSpc>
                <a:spcPct val="100000"/>
              </a:lnSpc>
              <a:spcBef>
                <a:spcPts val="0"/>
              </a:spcBef>
              <a:spcAft>
                <a:spcPts val="0"/>
              </a:spcAft>
              <a:buClrTx/>
              <a:buSzTx/>
              <a:buFontTx/>
              <a:buNone/>
              <a:tabLst/>
              <a:defRPr/>
            </a:pPr>
            <a:r>
              <a:rPr lang="en-US" sz="1400" dirty="0">
                <a:solidFill>
                  <a:prstClr val="black">
                    <a:lumMod val="75000"/>
                    <a:lumOff val="25000"/>
                  </a:prstClr>
                </a:solidFill>
                <a:latin typeface="Avenir Book" panose="02000503020000020003" pitchFamily="2" charset="0"/>
              </a:rPr>
              <a:t>The PFAS Decontamination Service is one of our focusing.</a:t>
            </a:r>
            <a:endParaRPr kumimoji="0" lang="en-US" sz="1400" b="0" i="0" u="none" strike="noStrike" kern="1200" cap="none" spc="0" normalizeH="0" baseline="0" noProof="0" dirty="0">
              <a:ln>
                <a:noFill/>
              </a:ln>
              <a:solidFill>
                <a:prstClr val="black">
                  <a:lumMod val="75000"/>
                  <a:lumOff val="25000"/>
                </a:prstClr>
              </a:solidFill>
              <a:effectLst/>
              <a:uLnTx/>
              <a:uFillTx/>
              <a:latin typeface="Avenir Book" panose="02000503020000020003" pitchFamily="2" charset="0"/>
              <a:ea typeface="+mn-ea"/>
              <a:cs typeface="+mn-cs"/>
            </a:endParaRPr>
          </a:p>
          <a:p>
            <a:pPr marL="0" marR="0" lvl="0" indent="0" algn="thaiDist" defTabSz="60963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venir Book" panose="02000503020000020003" pitchFamily="2" charset="0"/>
              <a:ea typeface="+mn-ea"/>
              <a:cs typeface="+mn-cs"/>
            </a:endParaRPr>
          </a:p>
        </p:txBody>
      </p:sp>
      <p:grpSp>
        <p:nvGrpSpPr>
          <p:cNvPr id="23" name="Group 22">
            <a:extLst>
              <a:ext uri="{FF2B5EF4-FFF2-40B4-BE49-F238E27FC236}">
                <a16:creationId xmlns:a16="http://schemas.microsoft.com/office/drawing/2014/main" id="{6AE931C7-3795-5422-2C5B-7B4675976790}"/>
              </a:ext>
            </a:extLst>
          </p:cNvPr>
          <p:cNvGrpSpPr/>
          <p:nvPr/>
        </p:nvGrpSpPr>
        <p:grpSpPr>
          <a:xfrm>
            <a:off x="6281474" y="5544605"/>
            <a:ext cx="3002422" cy="543677"/>
            <a:chOff x="5943600" y="4895020"/>
            <a:chExt cx="3002422" cy="543677"/>
          </a:xfrm>
        </p:grpSpPr>
        <p:sp>
          <p:nvSpPr>
            <p:cNvPr id="24" name="TextBox 23">
              <a:extLst>
                <a:ext uri="{FF2B5EF4-FFF2-40B4-BE49-F238E27FC236}">
                  <a16:creationId xmlns:a16="http://schemas.microsoft.com/office/drawing/2014/main" id="{3BE09CE9-A72B-552F-F9F3-62A6EF455F53}"/>
                </a:ext>
              </a:extLst>
            </p:cNvPr>
            <p:cNvSpPr txBox="1"/>
            <p:nvPr/>
          </p:nvSpPr>
          <p:spPr>
            <a:xfrm>
              <a:off x="5943600" y="5116819"/>
              <a:ext cx="2496845" cy="185820"/>
            </a:xfrm>
            <a:prstGeom prst="rect">
              <a:avLst/>
            </a:prstGeom>
          </p:spPr>
          <p:txBody>
            <a:bodyPr lIns="0" tIns="0" rIns="0" bIns="0" rtlCol="0" anchor="t">
              <a:spAutoFit/>
            </a:bodyPr>
            <a:lstStyle/>
            <a:p>
              <a:pPr marL="0" marR="0" lvl="0" indent="0" algn="l" defTabSz="609630" rtl="0" eaLnBrk="1" fontAlgn="auto" latinLnBrk="0" hangingPunct="1">
                <a:lnSpc>
                  <a:spcPts val="1213"/>
                </a:lnSpc>
                <a:spcBef>
                  <a:spcPts val="0"/>
                </a:spcBef>
                <a:spcAft>
                  <a:spcPts val="0"/>
                </a:spcAft>
                <a:buClrTx/>
                <a:buSzTx/>
                <a:buFontTx/>
                <a:buNone/>
                <a:tabLst/>
                <a:defRPr/>
              </a:pPr>
              <a:r>
                <a:rPr kumimoji="0" lang="en-US" sz="1866" b="0" i="0" u="none" strike="noStrike" kern="1200" cap="none" spc="0" normalizeH="0" baseline="0" noProof="0" dirty="0">
                  <a:ln>
                    <a:noFill/>
                  </a:ln>
                  <a:solidFill>
                    <a:srgbClr val="93D400"/>
                  </a:solidFill>
                  <a:effectLst/>
                  <a:uLnTx/>
                  <a:uFillTx/>
                  <a:latin typeface="Avenir Heavy" panose="020B0703020203020204" pitchFamily="34" charset="0"/>
                  <a:ea typeface="+mn-ea"/>
                  <a:cs typeface="+mn-cs"/>
                </a:rPr>
                <a:t>LETS GET STARTED</a:t>
              </a:r>
            </a:p>
          </p:txBody>
        </p:sp>
        <p:grpSp>
          <p:nvGrpSpPr>
            <p:cNvPr id="25" name="Group 3">
              <a:extLst>
                <a:ext uri="{FF2B5EF4-FFF2-40B4-BE49-F238E27FC236}">
                  <a16:creationId xmlns:a16="http://schemas.microsoft.com/office/drawing/2014/main" id="{BD5396B0-1413-A8BD-3646-65A1DF44FD87}"/>
                </a:ext>
              </a:extLst>
            </p:cNvPr>
            <p:cNvGrpSpPr/>
            <p:nvPr/>
          </p:nvGrpSpPr>
          <p:grpSpPr>
            <a:xfrm>
              <a:off x="8402345" y="4895020"/>
              <a:ext cx="543677" cy="543677"/>
              <a:chOff x="0" y="0"/>
              <a:chExt cx="6350000" cy="6350000"/>
            </a:xfrm>
          </p:grpSpPr>
          <p:sp>
            <p:nvSpPr>
              <p:cNvPr id="28" name="Freeform 4">
                <a:extLst>
                  <a:ext uri="{FF2B5EF4-FFF2-40B4-BE49-F238E27FC236}">
                    <a16:creationId xmlns:a16="http://schemas.microsoft.com/office/drawing/2014/main" id="{D9CA6F34-D507-10FA-793D-BCF9255E07A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3D4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6" name="Group 5">
              <a:extLst>
                <a:ext uri="{FF2B5EF4-FFF2-40B4-BE49-F238E27FC236}">
                  <a16:creationId xmlns:a16="http://schemas.microsoft.com/office/drawing/2014/main" id="{8B36F091-04D0-E17E-C59E-01ADDBB7DF10}"/>
                </a:ext>
              </a:extLst>
            </p:cNvPr>
            <p:cNvGrpSpPr>
              <a:grpSpLocks noChangeAspect="1"/>
            </p:cNvGrpSpPr>
            <p:nvPr/>
          </p:nvGrpSpPr>
          <p:grpSpPr>
            <a:xfrm rot="5472310">
              <a:off x="8576214" y="5064879"/>
              <a:ext cx="235518" cy="203959"/>
              <a:chOff x="0" y="0"/>
              <a:chExt cx="6350000" cy="5499100"/>
            </a:xfrm>
          </p:grpSpPr>
          <p:sp>
            <p:nvSpPr>
              <p:cNvPr id="27" name="Freeform 6">
                <a:extLst>
                  <a:ext uri="{FF2B5EF4-FFF2-40B4-BE49-F238E27FC236}">
                    <a16:creationId xmlns:a16="http://schemas.microsoft.com/office/drawing/2014/main" id="{6CEA4ACA-EBD8-3FD3-4DA1-9F9607DB84B4}"/>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leaves forming a letter&#10;&#10;Description automatically generated">
            <a:extLst>
              <a:ext uri="{FF2B5EF4-FFF2-40B4-BE49-F238E27FC236}">
                <a16:creationId xmlns:a16="http://schemas.microsoft.com/office/drawing/2014/main" id="{FA0EF7B0-D2EC-9CF5-60B9-2B81AA5463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8374" y="2505408"/>
            <a:ext cx="5359790" cy="2181435"/>
          </a:xfrm>
          <a:prstGeom prst="rect">
            <a:avLst/>
          </a:prstGeom>
        </p:spPr>
      </p:pic>
      <p:pic>
        <p:nvPicPr>
          <p:cNvPr id="14" name="Picture 13">
            <a:extLst>
              <a:ext uri="{FF2B5EF4-FFF2-40B4-BE49-F238E27FC236}">
                <a16:creationId xmlns:a16="http://schemas.microsoft.com/office/drawing/2014/main" id="{2421EAC2-66CD-BC9C-8309-1561CD3AFA96}"/>
              </a:ext>
            </a:extLst>
          </p:cNvPr>
          <p:cNvPicPr/>
          <p:nvPr/>
        </p:nvPicPr>
        <p:blipFill>
          <a:blip r:embed="rId6" cstate="print">
            <a:extLst>
              <a:ext uri="{28A0092B-C50C-407E-A947-70E740481C1C}">
                <a14:useLocalDpi xmlns:a14="http://schemas.microsoft.com/office/drawing/2010/main"/>
              </a:ext>
            </a:extLst>
          </a:blip>
          <a:srcRect/>
          <a:stretch/>
        </p:blipFill>
        <p:spPr>
          <a:xfrm rot="5400000">
            <a:off x="437799" y="443547"/>
            <a:ext cx="5970907" cy="6858000"/>
          </a:xfrm>
          <a:prstGeom prst="rect">
            <a:avLst/>
          </a:prstGeom>
        </p:spPr>
      </p:pic>
    </p:spTree>
    <p:extLst>
      <p:ext uri="{BB962C8B-B14F-4D97-AF65-F5344CB8AC3E}">
        <p14:creationId xmlns:p14="http://schemas.microsoft.com/office/powerpoint/2010/main" val="988532319"/>
      </p:ext>
    </p:extLst>
  </p:cSld>
  <p:clrMapOvr>
    <a:masterClrMapping/>
  </p:clrMapOvr>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5f688899-17bd-47c8-a7d0-9b835cf2c02b}" enabled="1" method="Standard" siteId="{4a6e195c-33ea-4030-94b8-0d7299ca18d7}" contentBits="0" removed="0"/>
</clbl:labelList>
</file>

<file path=docProps/app.xml><?xml version="1.0" encoding="utf-8"?>
<Properties xmlns="http://schemas.openxmlformats.org/officeDocument/2006/extended-properties" xmlns:vt="http://schemas.openxmlformats.org/officeDocument/2006/docPropsVTypes">
  <Template/>
  <TotalTime>26927</TotalTime>
  <Words>942</Words>
  <Application>Microsoft Office PowerPoint</Application>
  <PresentationFormat>Widescreen</PresentationFormat>
  <Paragraphs>145</Paragraphs>
  <Slides>18</Slides>
  <Notes>4</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18</vt:i4>
      </vt:variant>
    </vt:vector>
  </HeadingPairs>
  <TitlesOfParts>
    <vt:vector size="37" baseType="lpstr">
      <vt:lpstr>Aptos</vt:lpstr>
      <vt:lpstr>Aptos Display</vt:lpstr>
      <vt:lpstr>Arial</vt:lpstr>
      <vt:lpstr>Avenir</vt:lpstr>
      <vt:lpstr>Avenir Black</vt:lpstr>
      <vt:lpstr>Avenir Book</vt:lpstr>
      <vt:lpstr>Avenir Heavy</vt:lpstr>
      <vt:lpstr>Avenir Light</vt:lpstr>
      <vt:lpstr>Avenir Next Condensed</vt:lpstr>
      <vt:lpstr>Avenir Next LT Pro Light</vt:lpstr>
      <vt:lpstr>Calibri</vt:lpstr>
      <vt:lpstr>Calibri Light</vt:lpstr>
      <vt:lpstr>CoolveticaRg-Regular</vt:lpstr>
      <vt:lpstr>Neo Tech Std</vt:lpstr>
      <vt:lpstr>Wingdings</vt:lpstr>
      <vt:lpstr>Presentation1</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Harrison</dc:creator>
  <cp:lastModifiedBy>Songphol Wongirung</cp:lastModifiedBy>
  <cp:revision>1652</cp:revision>
  <cp:lastPrinted>2025-07-16T02:36:46Z</cp:lastPrinted>
  <dcterms:created xsi:type="dcterms:W3CDTF">2006-08-16T00:00:00Z</dcterms:created>
  <dcterms:modified xsi:type="dcterms:W3CDTF">2025-07-17T01:06:51Z</dcterms:modified>
</cp:coreProperties>
</file>